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63" r:id="rId6"/>
    <p:sldId id="265" r:id="rId7"/>
    <p:sldId id="260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3" d="100"/>
          <a:sy n="63" d="100"/>
        </p:scale>
        <p:origin x="-7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072"/>
            <a:ext cx="3538267" cy="2598415"/>
          </a:xfrm>
          <a:prstGeom prst="rect">
            <a:avLst/>
          </a:prstGeom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7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1E285-B962-45A6-945B-B557D44EF68C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52B3-3ABD-4A69-8DB7-BB19709AC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3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542E-54C8-4834-8C4E-37EC2AED1BEF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6954-D8D8-47BB-A9B2-B7FED65A0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27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7DFC7-299E-4245-BE26-BFA3142D5FEF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4282F-4D84-42D9-9E9C-152863F38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9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179388" y="188640"/>
            <a:ext cx="8641084" cy="6552728"/>
          </a:xfrm>
          <a:prstGeom prst="roundRect">
            <a:avLst/>
          </a:prstGeom>
          <a:solidFill>
            <a:schemeClr val="accent1">
              <a:alpha val="6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97" y="188640"/>
            <a:ext cx="949325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5144"/>
            <a:ext cx="1098550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30" y="267494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477" y="1772816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3939-28E9-4B6E-99C9-260EE09DD150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80080-3C88-4C98-A8AF-2991964B0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70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6977-7A4A-4EDB-BA86-141088C906E9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63589-880C-4611-B013-57E71494A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7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4E08-A8BB-4B31-8338-3B4711757487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14521-5749-4627-958B-F8CFB7ACB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5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F22E7-07CB-41DF-9528-A9EE39A001F8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88C6-BA9E-4D62-A435-9BC75223E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31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5107F-63DD-4818-AC21-60985B3BF40E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BC99-8161-42E6-A00B-E7ED8C22F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4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44DF-2053-4B15-BB05-BD9A8636593E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45416-F32A-4838-8785-11392A588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6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7CF2-A28E-4423-B19F-3E83BB535697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2A3EB-7090-45F9-BEA9-3FA280590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4763C-7405-4B3C-A8EB-1196DD46E264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BB2D-CAD0-4436-BF02-3722AA1D7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D5E85D-C67F-4200-800B-89D56AAA31D3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90BD7C-3F92-474B-B785-0B2F9842F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Математика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120680" cy="2160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Звіт по самоосвіті вчителя математики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Златопільської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гімназії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м.Новомиргорода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Мороз Ольги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ергіївни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848" cy="1368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Моя методична проблема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96044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427984" y="2204864"/>
            <a:ext cx="4176464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Формування і розвиток життєвих </a:t>
            </a:r>
            <a:r>
              <a:rPr lang="uk-UA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компетентностей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учнів шляхом використання ефективних методів навчання на уроках математики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39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85130" y="116632"/>
            <a:ext cx="8229600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Участь у методичних заходах районного та обласного рівнів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68313" y="1268760"/>
            <a:ext cx="8229600" cy="50304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Участь у районному конкурсі «Учитель року-2016» у номінації «Математика»;</a:t>
            </a:r>
          </a:p>
          <a:p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Районна </a:t>
            </a:r>
            <a:r>
              <a:rPr lang="uk-U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Інтернет-конференція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«Впровадження ІК технологій в практику роботи сучасної школи»;</a:t>
            </a:r>
          </a:p>
          <a:p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Участь у обласному семінарі спеціалістів відділів ,управлінь освіти,методистів методичних кабінетів(центрів),відділів управлінь освіти райдержадміністрації,міських рад,які відповідають за викладання математики з проблеми « Впровадження інформаційно-комунікаційних технологій навчання:проблеми та досвід»;</a:t>
            </a:r>
          </a:p>
          <a:p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Організація позапрограмної всеукраїнської предметної олімпіади «</a:t>
            </a:r>
            <a:r>
              <a:rPr lang="uk-U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Олімпус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»(весняна сесія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); математичного конкурсу «Кенгуру»;</a:t>
            </a:r>
            <a:endParaRPr lang="uk-UA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Курси підвищення кваліфікації учителів математики при Кіровоградському ОІППО ім. В. </a:t>
            </a:r>
            <a:r>
              <a:rPr lang="uk-U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uk-U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..Сухомлинського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Участь у </a:t>
            </a:r>
            <a:r>
              <a:rPr lang="uk-U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вебінарах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онлайн-проекту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видавництва «Ранок» «Інтерактивна школа творчого вчителя».</a:t>
            </a:r>
          </a:p>
          <a:p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Участь у панорамі відкритих уроків для молодих учителів району:відкритий урок з </a:t>
            </a:r>
            <a:r>
              <a:rPr lang="uk-U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геометріії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7 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класі:</a:t>
            </a:r>
          </a:p>
          <a:p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Керівник ТГ вчителів математики </a:t>
            </a:r>
            <a:r>
              <a:rPr lang="uk-U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Новомиргородського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району.</a:t>
            </a:r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Мої сертифікати ,грамоти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2304256" cy="307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2804\AppData\Local\Microsoft\Windows\Temporary Internet Files\Content.Word\DSCN083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7694" r="22554"/>
          <a:stretch/>
        </p:blipFill>
        <p:spPr bwMode="auto">
          <a:xfrm>
            <a:off x="3419872" y="1574254"/>
            <a:ext cx="2051288" cy="28707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2804\AppData\Local\Microsoft\Windows\Temporary Internet Files\Content.Word\DSCN08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6" t="21370" r="33975" b="3397"/>
          <a:stretch/>
        </p:blipFill>
        <p:spPr bwMode="auto">
          <a:xfrm>
            <a:off x="755576" y="1616731"/>
            <a:ext cx="2304256" cy="2706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2804\AppData\Local\Microsoft\Windows\Temporary Internet Files\Content.Word\DSCN083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 t="19662" r="11539" b="18999"/>
          <a:stretch/>
        </p:blipFill>
        <p:spPr bwMode="auto">
          <a:xfrm>
            <a:off x="5724128" y="1616731"/>
            <a:ext cx="2552700" cy="1884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2804\AppData\Local\Microsoft\Windows\Temporary Internet Files\Content.Word\DSCN083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17696" r="20387" b="6164"/>
          <a:stretch/>
        </p:blipFill>
        <p:spPr bwMode="auto">
          <a:xfrm>
            <a:off x="1621557" y="4581128"/>
            <a:ext cx="2302371" cy="203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98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Фотогалерея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89" y="1411394"/>
            <a:ext cx="2408499" cy="194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9230"/>
            <a:ext cx="3171947" cy="203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2804\AppData\Local\Microsoft\Windows\Temporary Internet Files\Content.Word\DSCN08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72626"/>
            <a:ext cx="3290956" cy="262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2804\AppData\Local\Microsoft\Windows\Temporary Internet Files\Content.Word\DSCN08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72625"/>
            <a:ext cx="3168352" cy="2476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2804\Pictures\Новая папка\103NIKON\DSCN071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1319230"/>
            <a:ext cx="2808312" cy="2037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Мої публікації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k-UA" dirty="0" smtClean="0"/>
              <a:t>   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Форум педагогічних ідей «Відкритий урок:розробки,технології,досвід».</a:t>
            </a:r>
          </a:p>
          <a:p>
            <a:pPr marL="0" indent="0" algn="ctr">
              <a:buNone/>
            </a:pP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Розробка виховного заходу «Математичний </a:t>
            </a:r>
            <a:r>
              <a:rPr lang="uk-U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квест»для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5-7 класів.</a:t>
            </a:r>
          </a:p>
          <a:p>
            <a:pPr marL="0" indent="0" algn="ctr">
              <a:buNone/>
            </a:pP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Робота опублікована у журналі «Відкритий світ: розробки,технології,досвід»</a:t>
            </a:r>
          </a:p>
          <a:p>
            <a:pPr marL="0" indent="0" algn="ctr">
              <a:buNone/>
            </a:pPr>
            <a:r>
              <a:rPr lang="uk-UA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№ 1-3( січень-березень) 2016 р.</a:t>
            </a:r>
          </a:p>
          <a:p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3215963"/>
            <a:ext cx="2480316" cy="304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2804\AppData\Local\Microsoft\Windows\Temporary Internet Files\Content.Word\DSCN084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7" t="5344" r="21634" b="5748"/>
          <a:stretch/>
        </p:blipFill>
        <p:spPr bwMode="auto">
          <a:xfrm>
            <a:off x="4644008" y="3225483"/>
            <a:ext cx="2535932" cy="3035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79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003170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Переможці районної олімпіади з математики у 2015/2016 </a:t>
            </a:r>
            <a:r>
              <a:rPr lang="uk-UA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н.р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132866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204864"/>
            <a:ext cx="828092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клас     Чорна Валерія-1 місце</a:t>
            </a:r>
          </a:p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клас  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Мохнатюк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Володимир,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Фільнюк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Павло-1 місце</a:t>
            </a:r>
          </a:p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 клас  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Коробцова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Софія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–кращий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результат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3861048"/>
            <a:ext cx="576064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Чорна Валерія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зайняла 2 місце у обласній олімпіаді з математики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60648"/>
            <a:ext cx="5544616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</a:t>
            </a:r>
            <a:r>
              <a:rPr lang="uk-UA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горжуся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ними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0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4c813c37e7b45a3a7cd9f7a24b18b623beaaa8"/>
</p:tagLst>
</file>

<file path=ppt/theme/theme1.xml><?xml version="1.0" encoding="utf-8"?>
<a:theme xmlns:a="http://schemas.openxmlformats.org/drawingml/2006/main" name="Математика 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5</Template>
  <TotalTime>200</TotalTime>
  <Words>247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Математика 5</vt:lpstr>
      <vt:lpstr>Математика </vt:lpstr>
      <vt:lpstr>Моя методична проблема</vt:lpstr>
      <vt:lpstr>Участь у методичних заходах районного та обласного рівнів</vt:lpstr>
      <vt:lpstr>Мої сертифікати ,грамоти</vt:lpstr>
      <vt:lpstr>Фотогалерея</vt:lpstr>
      <vt:lpstr>Мої публікації</vt:lpstr>
      <vt:lpstr>Переможці районної олімпіади з математики у 2015/2016 н.р.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2</dc:title>
  <dc:creator>Ольга Михайловна</dc:creator>
  <cp:lastModifiedBy>2804</cp:lastModifiedBy>
  <cp:revision>18</cp:revision>
  <dcterms:created xsi:type="dcterms:W3CDTF">2014-11-14T19:59:23Z</dcterms:created>
  <dcterms:modified xsi:type="dcterms:W3CDTF">2016-06-15T21:51:58Z</dcterms:modified>
</cp:coreProperties>
</file>