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7AE866F-4F13-436B-AF28-C8225D18DE26}" type="datetimeFigureOut">
              <a:rPr lang="uk-UA" smtClean="0"/>
              <a:pPr/>
              <a:t>15.06.2016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DF873D-BB25-4A21-A831-75C947B99AC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AE866F-4F13-436B-AF28-C8225D18DE26}" type="datetimeFigureOut">
              <a:rPr lang="uk-UA" smtClean="0"/>
              <a:pPr/>
              <a:t>15.06.2016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DF873D-BB25-4A21-A831-75C947B99AC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7AE866F-4F13-436B-AF28-C8225D18DE26}" type="datetimeFigureOut">
              <a:rPr lang="uk-UA" smtClean="0"/>
              <a:pPr/>
              <a:t>15.06.2016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DF873D-BB25-4A21-A831-75C947B99AC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AE866F-4F13-436B-AF28-C8225D18DE26}" type="datetimeFigureOut">
              <a:rPr lang="uk-UA" smtClean="0"/>
              <a:pPr/>
              <a:t>15.06.2016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DF873D-BB25-4A21-A831-75C947B99AC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AE866F-4F13-436B-AF28-C8225D18DE26}" type="datetimeFigureOut">
              <a:rPr lang="uk-UA" smtClean="0"/>
              <a:pPr/>
              <a:t>15.06.2016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5DF873D-BB25-4A21-A831-75C947B99AC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AE866F-4F13-436B-AF28-C8225D18DE26}" type="datetimeFigureOut">
              <a:rPr lang="uk-UA" smtClean="0"/>
              <a:pPr/>
              <a:t>15.06.2016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DF873D-BB25-4A21-A831-75C947B99AC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AE866F-4F13-436B-AF28-C8225D18DE26}" type="datetimeFigureOut">
              <a:rPr lang="uk-UA" smtClean="0"/>
              <a:pPr/>
              <a:t>15.06.2016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DF873D-BB25-4A21-A831-75C947B99AC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AE866F-4F13-436B-AF28-C8225D18DE26}" type="datetimeFigureOut">
              <a:rPr lang="uk-UA" smtClean="0"/>
              <a:pPr/>
              <a:t>15.06.2016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DF873D-BB25-4A21-A831-75C947B99AC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AE866F-4F13-436B-AF28-C8225D18DE26}" type="datetimeFigureOut">
              <a:rPr lang="uk-UA" smtClean="0"/>
              <a:pPr/>
              <a:t>15.06.2016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DF873D-BB25-4A21-A831-75C947B99AC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AE866F-4F13-436B-AF28-C8225D18DE26}" type="datetimeFigureOut">
              <a:rPr lang="uk-UA" smtClean="0"/>
              <a:pPr/>
              <a:t>15.06.2016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DF873D-BB25-4A21-A831-75C947B99AC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AE866F-4F13-436B-AF28-C8225D18DE26}" type="datetimeFigureOut">
              <a:rPr lang="uk-UA" smtClean="0"/>
              <a:pPr/>
              <a:t>15.06.2016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DF873D-BB25-4A21-A831-75C947B99AC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7AE866F-4F13-436B-AF28-C8225D18DE26}" type="datetimeFigureOut">
              <a:rPr lang="uk-UA" smtClean="0"/>
              <a:pPr/>
              <a:t>15.06.2016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DF873D-BB25-4A21-A831-75C947B99AC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149080"/>
            <a:ext cx="5114778" cy="23042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</a:rPr>
              <a:t>Гончарова Вікторія Анатоліївна</a:t>
            </a:r>
          </a:p>
          <a:p>
            <a:pPr algn="ctr"/>
            <a:r>
              <a:rPr lang="uk-UA" sz="2800" dirty="0" smtClean="0"/>
              <a:t>Проблемне питання</a:t>
            </a:r>
            <a:r>
              <a:rPr lang="uk-UA" sz="2800" dirty="0"/>
              <a:t>: «Активізація розумової діяльності учнів шляхом використання інноваційних технологій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8680"/>
            <a:ext cx="4962525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63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Результати олімпіад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/>
          </a:p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8933570"/>
              </p:ext>
            </p:extLst>
          </p:nvPr>
        </p:nvGraphicFramePr>
        <p:xfrm>
          <a:off x="790574" y="1700808"/>
          <a:ext cx="6572251" cy="4392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3066"/>
                <a:gridCol w="1522501"/>
                <a:gridCol w="1121664"/>
                <a:gridCol w="1202510"/>
                <a:gridCol w="1202510"/>
              </a:tblGrid>
              <a:tr h="668801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Географія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Чорна Валерія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Гончарова В.А.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4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Коваленко Сергій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Гончарова В.А.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ІІ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4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Коптєв Олександр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Гончарова В.А.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880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Мохнатюк Володимир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Гончарова В.А.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ІІІ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4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Русенко Софія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Гончарова В.А.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8334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Економіка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Деревянко Сергій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Гончарова В.А.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ІІ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4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Рибалко Анастасія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Гончарова В.А.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ІІІ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4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Коптєв Олександр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Гончарова В.А.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ІІІ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880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Мохнатюк Володимир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Гончарова В.А.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575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Рогова Анастасія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Гончарова В.А.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І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07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60490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Моя ГОРДІСТЬ!!!!</a:t>
            </a:r>
            <a:br>
              <a:rPr lang="uk-UA" dirty="0" smtClean="0"/>
            </a:br>
            <a:r>
              <a:rPr lang="uk-UA" dirty="0" smtClean="0"/>
              <a:t>Чорна Валерія зайняла ІІ місце на обласній олімпіаді з географії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57606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06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Всеукраїнські конкурси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94961203"/>
              </p:ext>
            </p:extLst>
          </p:nvPr>
        </p:nvGraphicFramePr>
        <p:xfrm>
          <a:off x="790575" y="1988840"/>
          <a:ext cx="6572250" cy="3050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0855"/>
                <a:gridCol w="1710220"/>
                <a:gridCol w="540437"/>
                <a:gridCol w="1259962"/>
                <a:gridCol w="1350776"/>
              </a:tblGrid>
              <a:tr h="3050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Всеукраїнська прародознавча гра «Геліантус»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 учасники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6-11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Денисенко А.О.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Гончарова В.А.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Диплом абсолютного переможця – 2 Диплом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І ступеня - 2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Диплом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ІІ ступеня –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Диплом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ІІІ ступеня - 7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Грамота -5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учасника - 8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29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Семінари та конференції: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89321"/>
            <a:ext cx="3609975" cy="2408530"/>
          </a:xfrm>
        </p:spPr>
      </p:pic>
      <p:sp>
        <p:nvSpPr>
          <p:cNvPr id="5" name="TextBox 4"/>
          <p:cNvSpPr txBox="1"/>
          <p:nvPr/>
        </p:nvSpPr>
        <p:spPr>
          <a:xfrm>
            <a:off x="4230112" y="1571612"/>
            <a:ext cx="3752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Міжвузівська науково-практична </a:t>
            </a:r>
          </a:p>
          <a:p>
            <a:r>
              <a:rPr lang="uk-UA" dirty="0" smtClean="0"/>
              <a:t>Конфенференція керівників МО </a:t>
            </a:r>
          </a:p>
          <a:p>
            <a:r>
              <a:rPr lang="uk-UA" dirty="0"/>
              <a:t>в</a:t>
            </a:r>
            <a:r>
              <a:rPr lang="uk-UA" dirty="0" smtClean="0"/>
              <a:t>чителів географії</a:t>
            </a:r>
          </a:p>
          <a:p>
            <a:r>
              <a:rPr lang="uk-UA" dirty="0" smtClean="0"/>
              <a:t>Актуальні питання </a:t>
            </a:r>
            <a:endParaRPr lang="en-US" dirty="0" smtClean="0"/>
          </a:p>
          <a:p>
            <a:r>
              <a:rPr lang="uk-UA" dirty="0" smtClean="0"/>
              <a:t>географічної </a:t>
            </a:r>
            <a:r>
              <a:rPr lang="uk-UA" dirty="0" smtClean="0"/>
              <a:t>освіти:</a:t>
            </a:r>
          </a:p>
          <a:p>
            <a:r>
              <a:rPr lang="uk-UA" dirty="0"/>
              <a:t>д</a:t>
            </a:r>
            <a:r>
              <a:rPr lang="uk-UA" dirty="0" smtClean="0"/>
              <a:t>освід, потенціал, перспективи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571876"/>
            <a:ext cx="5778600" cy="32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5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457200" y="4005064"/>
            <a:ext cx="3520440" cy="231953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Науково-практичний семінар</a:t>
            </a:r>
          </a:p>
          <a:p>
            <a:r>
              <a:rPr lang="uk-UA" dirty="0" smtClean="0"/>
              <a:t>Використання сучасних технологій навчання в процесі викладання природничих дисциплін</a:t>
            </a:r>
            <a:endParaRPr lang="uk-UA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3"/>
          </p:nvPr>
        </p:nvSpPr>
        <p:spPr>
          <a:xfrm>
            <a:off x="4178808" y="4077072"/>
            <a:ext cx="3520440" cy="2247528"/>
          </a:xfrm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Районна інтернет-конференція </a:t>
            </a:r>
          </a:p>
          <a:p>
            <a:r>
              <a:rPr lang="uk-UA" dirty="0" smtClean="0"/>
              <a:t>Впровадження ІК технологій в практику роботи сучасної школи</a:t>
            </a:r>
            <a:endParaRPr lang="uk-UA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3521075" cy="3600400"/>
          </a:xfrm>
        </p:spPr>
      </p:pic>
      <p:pic>
        <p:nvPicPr>
          <p:cNvPr id="20" name="Объект 1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60648"/>
            <a:ext cx="3168352" cy="3456384"/>
          </a:xfrm>
        </p:spPr>
      </p:pic>
    </p:spTree>
    <p:extLst>
      <p:ext uri="{BB962C8B-B14F-4D97-AF65-F5344CB8AC3E}">
        <p14:creationId xmlns:p14="http://schemas.microsoft.com/office/powerpoint/2010/main" xmlns="" val="28983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80628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Знайти вчителя неважко, знайти учня, що розділить з тобою твої знання та мрії набагато складніше.</a:t>
            </a:r>
            <a:br>
              <a:rPr lang="ru-RU" dirty="0">
                <a:solidFill>
                  <a:srgbClr val="0070C0"/>
                </a:solidFill>
              </a:rPr>
            </a:b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86" r="12486"/>
          <a:stretch>
            <a:fillRect/>
          </a:stretch>
        </p:blipFill>
        <p:spPr>
          <a:xfrm>
            <a:off x="467544" y="1041002"/>
            <a:ext cx="4402378" cy="4206240"/>
          </a:xfrm>
        </p:spPr>
      </p:pic>
    </p:spTree>
    <p:extLst>
      <p:ext uri="{BB962C8B-B14F-4D97-AF65-F5344CB8AC3E}">
        <p14:creationId xmlns:p14="http://schemas.microsoft.com/office/powerpoint/2010/main" xmlns="" val="12092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</TotalTime>
  <Words>195</Words>
  <Application>Microsoft Office PowerPoint</Application>
  <PresentationFormat>Экран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Слайд 1</vt:lpstr>
      <vt:lpstr>Результати олімпіад</vt:lpstr>
      <vt:lpstr>Моя ГОРДІСТЬ!!!! Чорна Валерія зайняла ІІ місце на обласній олімпіаді з географії </vt:lpstr>
      <vt:lpstr>Всеукраїнські конкурси</vt:lpstr>
      <vt:lpstr>Семінари та конференції:</vt:lpstr>
      <vt:lpstr>Слайд 6</vt:lpstr>
      <vt:lpstr>Знайти вчителя неважко, знайти учня, що розділить з тобою твої знання та мрії набагато складніше.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Loner-XP</cp:lastModifiedBy>
  <cp:revision>6</cp:revision>
  <dcterms:created xsi:type="dcterms:W3CDTF">2016-06-14T07:21:22Z</dcterms:created>
  <dcterms:modified xsi:type="dcterms:W3CDTF">2016-06-15T19:32:03Z</dcterms:modified>
</cp:coreProperties>
</file>