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736" r:id="rId2"/>
  </p:sldMasterIdLst>
  <p:notesMasterIdLst>
    <p:notesMasterId r:id="rId12"/>
  </p:notesMasterIdLst>
  <p:sldIdLst>
    <p:sldId id="263" r:id="rId3"/>
    <p:sldId id="258" r:id="rId4"/>
    <p:sldId id="267" r:id="rId5"/>
    <p:sldId id="268" r:id="rId6"/>
    <p:sldId id="285" r:id="rId7"/>
    <p:sldId id="269" r:id="rId8"/>
    <p:sldId id="282" r:id="rId9"/>
    <p:sldId id="284" r:id="rId10"/>
    <p:sldId id="28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CC0000"/>
    <a:srgbClr val="006600"/>
    <a:srgbClr val="009900"/>
    <a:srgbClr val="FF3399"/>
    <a:srgbClr val="FFCCCC"/>
    <a:srgbClr val="FF99CC"/>
    <a:srgbClr val="000066"/>
    <a:srgbClr val="FFCC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AA639C-832E-47B5-8A41-A88694EB40EA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13DD38-CD08-4FAD-927D-190BE1F0ABE6}">
      <dgm:prSet phldrT="[Текст]"/>
      <dgm:spPr/>
      <dgm:t>
        <a:bodyPr/>
        <a:lstStyle/>
        <a:p>
          <a:pPr algn="l"/>
          <a:r>
            <a:rPr lang="uk-UA" dirty="0" smtClean="0"/>
            <a:t>- Проведення Тижня біології та хімії</a:t>
          </a:r>
          <a:endParaRPr lang="ru-RU" dirty="0"/>
        </a:p>
      </dgm:t>
    </dgm:pt>
    <dgm:pt modelId="{D8E7BBB5-AE27-4E09-9FD4-52EA419D321A}" type="parTrans" cxnId="{2EC1FDC8-900C-4F81-9CF1-1A3B32F38D89}">
      <dgm:prSet/>
      <dgm:spPr/>
      <dgm:t>
        <a:bodyPr/>
        <a:lstStyle/>
        <a:p>
          <a:endParaRPr lang="ru-RU"/>
        </a:p>
      </dgm:t>
    </dgm:pt>
    <dgm:pt modelId="{5B3D096F-CF9A-4366-B64F-58E792EF1B84}" type="sibTrans" cxnId="{2EC1FDC8-900C-4F81-9CF1-1A3B32F38D89}">
      <dgm:prSet/>
      <dgm:spPr/>
      <dgm:t>
        <a:bodyPr/>
        <a:lstStyle/>
        <a:p>
          <a:endParaRPr lang="ru-RU"/>
        </a:p>
      </dgm:t>
    </dgm:pt>
    <dgm:pt modelId="{B1A2DAC8-6407-4F00-8F1B-5A2C6403CC64}">
      <dgm:prSet phldrT="[Текст]"/>
      <dgm:spPr/>
      <dgm:t>
        <a:bodyPr/>
        <a:lstStyle/>
        <a:p>
          <a:pPr algn="l"/>
          <a:r>
            <a:rPr lang="uk-UA" dirty="0" smtClean="0"/>
            <a:t>- Виступ екологічної агітбригади «3</a:t>
          </a:r>
          <a:r>
            <a:rPr lang="en-US" dirty="0" smtClean="0"/>
            <a:t>D</a:t>
          </a:r>
          <a:r>
            <a:rPr lang="uk-UA" dirty="0" smtClean="0"/>
            <a:t>» на заочному районному конкурсі «Земля наш спільний дім</a:t>
          </a:r>
          <a:endParaRPr lang="ru-RU" dirty="0"/>
        </a:p>
      </dgm:t>
    </dgm:pt>
    <dgm:pt modelId="{7C0D29C8-ED74-4906-9D17-D6A53DCF691C}" type="parTrans" cxnId="{B59FBC39-A8D6-4873-B61C-C0E3ABDB76CF}">
      <dgm:prSet/>
      <dgm:spPr/>
      <dgm:t>
        <a:bodyPr/>
        <a:lstStyle/>
        <a:p>
          <a:endParaRPr lang="ru-RU"/>
        </a:p>
      </dgm:t>
    </dgm:pt>
    <dgm:pt modelId="{46D4CC76-14F5-4052-89AF-7C227BD1C5C5}" type="sibTrans" cxnId="{B59FBC39-A8D6-4873-B61C-C0E3ABDB76CF}">
      <dgm:prSet/>
      <dgm:spPr/>
      <dgm:t>
        <a:bodyPr/>
        <a:lstStyle/>
        <a:p>
          <a:endParaRPr lang="ru-RU"/>
        </a:p>
      </dgm:t>
    </dgm:pt>
    <dgm:pt modelId="{374EE203-61AE-4898-BEA9-D47370C77AB4}">
      <dgm:prSet phldrT="[Текст]"/>
      <dgm:spPr/>
      <dgm:t>
        <a:bodyPr/>
        <a:lstStyle/>
        <a:p>
          <a:pPr algn="l"/>
          <a:r>
            <a:rPr lang="uk-UA" dirty="0" smtClean="0"/>
            <a:t>- Участь в біологічній акції «Годівничка»</a:t>
          </a:r>
          <a:endParaRPr lang="ru-RU" dirty="0"/>
        </a:p>
      </dgm:t>
    </dgm:pt>
    <dgm:pt modelId="{D75E2EA1-90E0-4209-87A1-387E6DDDDCC3}" type="parTrans" cxnId="{B0B569BC-E967-4B13-BA9B-2520967E055F}">
      <dgm:prSet/>
      <dgm:spPr/>
      <dgm:t>
        <a:bodyPr/>
        <a:lstStyle/>
        <a:p>
          <a:endParaRPr lang="ru-RU"/>
        </a:p>
      </dgm:t>
    </dgm:pt>
    <dgm:pt modelId="{9E80910C-5F15-46F5-B895-BEE5CD7252FB}" type="sibTrans" cxnId="{B0B569BC-E967-4B13-BA9B-2520967E055F}">
      <dgm:prSet/>
      <dgm:spPr/>
      <dgm:t>
        <a:bodyPr/>
        <a:lstStyle/>
        <a:p>
          <a:endParaRPr lang="ru-RU"/>
        </a:p>
      </dgm:t>
    </dgm:pt>
    <dgm:pt modelId="{C9D18FBE-68E6-4DDD-857E-1808EFF0E864}">
      <dgm:prSet phldrT="[Текст]"/>
      <dgm:spPr/>
      <dgm:t>
        <a:bodyPr/>
        <a:lstStyle/>
        <a:p>
          <a:pPr algn="l"/>
          <a:r>
            <a:rPr lang="uk-UA" dirty="0" smtClean="0"/>
            <a:t>- Виступ на засіданні районного методичного об</a:t>
          </a:r>
          <a:r>
            <a:rPr lang="en-US" dirty="0" smtClean="0"/>
            <a:t>’</a:t>
          </a:r>
          <a:r>
            <a:rPr lang="uk-UA" dirty="0" smtClean="0"/>
            <a:t>єднання вчителів природничого циклу</a:t>
          </a:r>
          <a:endParaRPr lang="ru-RU" dirty="0"/>
        </a:p>
      </dgm:t>
    </dgm:pt>
    <dgm:pt modelId="{CB941BB8-E28F-4AC1-8A50-8F8FB51DB1D8}" type="parTrans" cxnId="{EB2A8780-14A7-43CA-A5E8-EEDE1137A387}">
      <dgm:prSet/>
      <dgm:spPr/>
      <dgm:t>
        <a:bodyPr/>
        <a:lstStyle/>
        <a:p>
          <a:endParaRPr lang="ru-RU"/>
        </a:p>
      </dgm:t>
    </dgm:pt>
    <dgm:pt modelId="{8F44C35C-E2CD-48DB-B576-E8F9A03A4668}" type="sibTrans" cxnId="{EB2A8780-14A7-43CA-A5E8-EEDE1137A387}">
      <dgm:prSet/>
      <dgm:spPr/>
      <dgm:t>
        <a:bodyPr/>
        <a:lstStyle/>
        <a:p>
          <a:endParaRPr lang="ru-RU"/>
        </a:p>
      </dgm:t>
    </dgm:pt>
    <dgm:pt modelId="{AC883CFC-3DE0-4BF7-BC99-B6E5199B6B32}">
      <dgm:prSet phldrT="[Текст]"/>
      <dgm:spPr/>
      <dgm:t>
        <a:bodyPr/>
        <a:lstStyle/>
        <a:p>
          <a:pPr algn="l"/>
          <a:r>
            <a:rPr lang="uk-UA" dirty="0" smtClean="0"/>
            <a:t>- Участь в онлайн-семінарі для вчителів біології та хімії на сайті </a:t>
          </a:r>
          <a:r>
            <a:rPr lang="uk-UA" dirty="0" err="1" smtClean="0"/>
            <a:t>Листопадівської</a:t>
          </a:r>
          <a:r>
            <a:rPr lang="uk-UA" dirty="0" smtClean="0"/>
            <a:t> школи</a:t>
          </a:r>
          <a:endParaRPr lang="ru-RU" dirty="0"/>
        </a:p>
      </dgm:t>
    </dgm:pt>
    <dgm:pt modelId="{839ADE13-5658-4CB4-A1AB-6496A392FF9F}" type="parTrans" cxnId="{C97AD048-2FDA-4458-B61A-7D1F07996C64}">
      <dgm:prSet/>
      <dgm:spPr/>
      <dgm:t>
        <a:bodyPr/>
        <a:lstStyle/>
        <a:p>
          <a:endParaRPr lang="ru-RU"/>
        </a:p>
      </dgm:t>
    </dgm:pt>
    <dgm:pt modelId="{4CC8AAD3-16BB-402D-B1A8-E3B0DDA5A4AB}" type="sibTrans" cxnId="{C97AD048-2FDA-4458-B61A-7D1F07996C64}">
      <dgm:prSet/>
      <dgm:spPr/>
      <dgm:t>
        <a:bodyPr/>
        <a:lstStyle/>
        <a:p>
          <a:endParaRPr lang="ru-RU"/>
        </a:p>
      </dgm:t>
    </dgm:pt>
    <dgm:pt modelId="{B9F9182A-C0F9-4014-8165-99157ABF770C}">
      <dgm:prSet phldrT="[Текст]"/>
      <dgm:spPr/>
      <dgm:t>
        <a:bodyPr/>
        <a:lstStyle/>
        <a:p>
          <a:pPr algn="l"/>
          <a:r>
            <a:rPr lang="uk-UA" dirty="0" smtClean="0"/>
            <a:t>- Участь в регіональному науково-практичному семінару вчителів природничого циклу в м. </a:t>
          </a:r>
          <a:r>
            <a:rPr lang="uk-UA" dirty="0" err="1" smtClean="0"/>
            <a:t>Новоукраїнкі</a:t>
          </a:r>
          <a:endParaRPr lang="ru-RU" dirty="0"/>
        </a:p>
      </dgm:t>
    </dgm:pt>
    <dgm:pt modelId="{19582992-5385-4446-9A87-C61D89CF00A6}" type="parTrans" cxnId="{4C8BB654-1414-4C3A-B18C-AFC06026FBC6}">
      <dgm:prSet/>
      <dgm:spPr/>
      <dgm:t>
        <a:bodyPr/>
        <a:lstStyle/>
        <a:p>
          <a:endParaRPr lang="ru-RU"/>
        </a:p>
      </dgm:t>
    </dgm:pt>
    <dgm:pt modelId="{DC055739-C724-490F-A7D3-17C7B6A0263F}" type="sibTrans" cxnId="{4C8BB654-1414-4C3A-B18C-AFC06026FBC6}">
      <dgm:prSet/>
      <dgm:spPr/>
      <dgm:t>
        <a:bodyPr/>
        <a:lstStyle/>
        <a:p>
          <a:endParaRPr lang="ru-RU"/>
        </a:p>
      </dgm:t>
    </dgm:pt>
    <dgm:pt modelId="{0F62C304-4AC3-4F8D-A95A-086C2CE54711}" type="pres">
      <dgm:prSet presAssocID="{04AA639C-832E-47B5-8A41-A88694EB40E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2662C4-867B-497B-8BCC-0B99615ED9F0}" type="pres">
      <dgm:prSet presAssocID="{CE13DD38-CD08-4FAD-927D-190BE1F0ABE6}" presName="circle1" presStyleLbl="node1" presStyleIdx="0" presStyleCnt="6"/>
      <dgm:spPr/>
    </dgm:pt>
    <dgm:pt modelId="{78B4CFBB-3516-42EB-A496-8874EF08632D}" type="pres">
      <dgm:prSet presAssocID="{CE13DD38-CD08-4FAD-927D-190BE1F0ABE6}" presName="space" presStyleCnt="0"/>
      <dgm:spPr/>
    </dgm:pt>
    <dgm:pt modelId="{8DF4FEB6-256F-41E2-BE91-A307A302A5F2}" type="pres">
      <dgm:prSet presAssocID="{CE13DD38-CD08-4FAD-927D-190BE1F0ABE6}" presName="rect1" presStyleLbl="alignAcc1" presStyleIdx="0" presStyleCnt="6"/>
      <dgm:spPr/>
      <dgm:t>
        <a:bodyPr/>
        <a:lstStyle/>
        <a:p>
          <a:endParaRPr lang="ru-RU"/>
        </a:p>
      </dgm:t>
    </dgm:pt>
    <dgm:pt modelId="{7A52FAA3-B09A-4B70-AE11-9D11D5650F5F}" type="pres">
      <dgm:prSet presAssocID="{B1A2DAC8-6407-4F00-8F1B-5A2C6403CC64}" presName="vertSpace2" presStyleLbl="node1" presStyleIdx="0" presStyleCnt="6"/>
      <dgm:spPr/>
    </dgm:pt>
    <dgm:pt modelId="{C50B3767-3619-46FA-9439-0197013473D5}" type="pres">
      <dgm:prSet presAssocID="{B1A2DAC8-6407-4F00-8F1B-5A2C6403CC64}" presName="circle2" presStyleLbl="node1" presStyleIdx="1" presStyleCnt="6"/>
      <dgm:spPr/>
    </dgm:pt>
    <dgm:pt modelId="{1B514038-5460-481C-8DE5-BF01D35E2C27}" type="pres">
      <dgm:prSet presAssocID="{B1A2DAC8-6407-4F00-8F1B-5A2C6403CC64}" presName="rect2" presStyleLbl="alignAcc1" presStyleIdx="1" presStyleCnt="6"/>
      <dgm:spPr/>
      <dgm:t>
        <a:bodyPr/>
        <a:lstStyle/>
        <a:p>
          <a:endParaRPr lang="ru-RU"/>
        </a:p>
      </dgm:t>
    </dgm:pt>
    <dgm:pt modelId="{ED158302-0717-4613-9458-DD20D09D7981}" type="pres">
      <dgm:prSet presAssocID="{374EE203-61AE-4898-BEA9-D47370C77AB4}" presName="vertSpace3" presStyleLbl="node1" presStyleIdx="1" presStyleCnt="6"/>
      <dgm:spPr/>
    </dgm:pt>
    <dgm:pt modelId="{E0F96C6B-FABF-4471-A097-D9738635793C}" type="pres">
      <dgm:prSet presAssocID="{374EE203-61AE-4898-BEA9-D47370C77AB4}" presName="circle3" presStyleLbl="node1" presStyleIdx="2" presStyleCnt="6"/>
      <dgm:spPr/>
    </dgm:pt>
    <dgm:pt modelId="{25A1A44D-F7C6-40CC-8533-54F993B05D7F}" type="pres">
      <dgm:prSet presAssocID="{374EE203-61AE-4898-BEA9-D47370C77AB4}" presName="rect3" presStyleLbl="alignAcc1" presStyleIdx="2" presStyleCnt="6"/>
      <dgm:spPr/>
      <dgm:t>
        <a:bodyPr/>
        <a:lstStyle/>
        <a:p>
          <a:endParaRPr lang="ru-RU"/>
        </a:p>
      </dgm:t>
    </dgm:pt>
    <dgm:pt modelId="{472D5D4F-89A0-45EF-A6B8-A45B7463EDDA}" type="pres">
      <dgm:prSet presAssocID="{C9D18FBE-68E6-4DDD-857E-1808EFF0E864}" presName="vertSpace4" presStyleLbl="node1" presStyleIdx="2" presStyleCnt="6"/>
      <dgm:spPr/>
    </dgm:pt>
    <dgm:pt modelId="{93F64FFA-D13F-4F6C-AD68-8B64ECF6DD21}" type="pres">
      <dgm:prSet presAssocID="{C9D18FBE-68E6-4DDD-857E-1808EFF0E864}" presName="circle4" presStyleLbl="node1" presStyleIdx="3" presStyleCnt="6"/>
      <dgm:spPr/>
    </dgm:pt>
    <dgm:pt modelId="{20891D8A-0C86-4ADC-8927-49CEF45F1FDE}" type="pres">
      <dgm:prSet presAssocID="{C9D18FBE-68E6-4DDD-857E-1808EFF0E864}" presName="rect4" presStyleLbl="alignAcc1" presStyleIdx="3" presStyleCnt="6"/>
      <dgm:spPr/>
      <dgm:t>
        <a:bodyPr/>
        <a:lstStyle/>
        <a:p>
          <a:endParaRPr lang="ru-RU"/>
        </a:p>
      </dgm:t>
    </dgm:pt>
    <dgm:pt modelId="{F32C73FF-769D-454A-BA3A-2CE76FC90452}" type="pres">
      <dgm:prSet presAssocID="{AC883CFC-3DE0-4BF7-BC99-B6E5199B6B32}" presName="vertSpace5" presStyleLbl="node1" presStyleIdx="3" presStyleCnt="6"/>
      <dgm:spPr/>
    </dgm:pt>
    <dgm:pt modelId="{0BB02C67-62E5-4910-8BBC-C8B7C9890843}" type="pres">
      <dgm:prSet presAssocID="{AC883CFC-3DE0-4BF7-BC99-B6E5199B6B32}" presName="circle5" presStyleLbl="node1" presStyleIdx="4" presStyleCnt="6"/>
      <dgm:spPr/>
    </dgm:pt>
    <dgm:pt modelId="{4772803C-BB34-4571-941C-62EBB0B6431A}" type="pres">
      <dgm:prSet presAssocID="{AC883CFC-3DE0-4BF7-BC99-B6E5199B6B32}" presName="rect5" presStyleLbl="alignAcc1" presStyleIdx="4" presStyleCnt="6"/>
      <dgm:spPr/>
      <dgm:t>
        <a:bodyPr/>
        <a:lstStyle/>
        <a:p>
          <a:endParaRPr lang="ru-RU"/>
        </a:p>
      </dgm:t>
    </dgm:pt>
    <dgm:pt modelId="{4B763196-C9E0-446C-8A18-C519744471B4}" type="pres">
      <dgm:prSet presAssocID="{B9F9182A-C0F9-4014-8165-99157ABF770C}" presName="vertSpace6" presStyleLbl="node1" presStyleIdx="4" presStyleCnt="6"/>
      <dgm:spPr/>
    </dgm:pt>
    <dgm:pt modelId="{5482FEDB-EE32-4D28-80EA-9D63E576B836}" type="pres">
      <dgm:prSet presAssocID="{B9F9182A-C0F9-4014-8165-99157ABF770C}" presName="circle6" presStyleLbl="node1" presStyleIdx="5" presStyleCnt="6"/>
      <dgm:spPr/>
    </dgm:pt>
    <dgm:pt modelId="{F1CAF9A0-E334-483B-A83B-7B63CFF81C52}" type="pres">
      <dgm:prSet presAssocID="{B9F9182A-C0F9-4014-8165-99157ABF770C}" presName="rect6" presStyleLbl="alignAcc1" presStyleIdx="5" presStyleCnt="6"/>
      <dgm:spPr/>
      <dgm:t>
        <a:bodyPr/>
        <a:lstStyle/>
        <a:p>
          <a:endParaRPr lang="ru-RU"/>
        </a:p>
      </dgm:t>
    </dgm:pt>
    <dgm:pt modelId="{27043806-8EF4-45FE-8278-4CA0A2DFE5B8}" type="pres">
      <dgm:prSet presAssocID="{CE13DD38-CD08-4FAD-927D-190BE1F0ABE6}" presName="rect1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99E0E8-D741-46ED-8432-391F13AB7070}" type="pres">
      <dgm:prSet presAssocID="{B1A2DAC8-6407-4F00-8F1B-5A2C6403CC64}" presName="rect2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380B71-6DB7-45E2-95D5-AF717E24B26C}" type="pres">
      <dgm:prSet presAssocID="{374EE203-61AE-4898-BEA9-D47370C77AB4}" presName="rect3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4D63A0-C6A1-468D-8773-682126B071E5}" type="pres">
      <dgm:prSet presAssocID="{C9D18FBE-68E6-4DDD-857E-1808EFF0E864}" presName="rect4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32F6EC-1BFA-469D-9929-FBDAFE79D5EB}" type="pres">
      <dgm:prSet presAssocID="{AC883CFC-3DE0-4BF7-BC99-B6E5199B6B32}" presName="rect5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CD3207-BDF7-4B5A-80BF-E68F35EAF04A}" type="pres">
      <dgm:prSet presAssocID="{B9F9182A-C0F9-4014-8165-99157ABF770C}" presName="rect6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F6A925-D741-4CBE-B91C-5ADEDF132732}" type="presOf" srcId="{374EE203-61AE-4898-BEA9-D47370C77AB4}" destId="{25A1A44D-F7C6-40CC-8533-54F993B05D7F}" srcOrd="0" destOrd="0" presId="urn:microsoft.com/office/officeart/2005/8/layout/target3"/>
    <dgm:cxn modelId="{2EC1FDC8-900C-4F81-9CF1-1A3B32F38D89}" srcId="{04AA639C-832E-47B5-8A41-A88694EB40EA}" destId="{CE13DD38-CD08-4FAD-927D-190BE1F0ABE6}" srcOrd="0" destOrd="0" parTransId="{D8E7BBB5-AE27-4E09-9FD4-52EA419D321A}" sibTransId="{5B3D096F-CF9A-4366-B64F-58E792EF1B84}"/>
    <dgm:cxn modelId="{E1D87459-E8B8-4A6E-859D-79EAC36020D3}" type="presOf" srcId="{AC883CFC-3DE0-4BF7-BC99-B6E5199B6B32}" destId="{DC32F6EC-1BFA-469D-9929-FBDAFE79D5EB}" srcOrd="1" destOrd="0" presId="urn:microsoft.com/office/officeart/2005/8/layout/target3"/>
    <dgm:cxn modelId="{C0DCAE09-DF02-41DB-B1F8-1B0854C7FDF8}" type="presOf" srcId="{B1A2DAC8-6407-4F00-8F1B-5A2C6403CC64}" destId="{1B514038-5460-481C-8DE5-BF01D35E2C27}" srcOrd="0" destOrd="0" presId="urn:microsoft.com/office/officeart/2005/8/layout/target3"/>
    <dgm:cxn modelId="{45BCACEF-2905-4D8E-A4DB-AC818B25D9FC}" type="presOf" srcId="{C9D18FBE-68E6-4DDD-857E-1808EFF0E864}" destId="{1C4D63A0-C6A1-468D-8773-682126B071E5}" srcOrd="1" destOrd="0" presId="urn:microsoft.com/office/officeart/2005/8/layout/target3"/>
    <dgm:cxn modelId="{78178616-3F15-410B-AB6A-33D179B4B68A}" type="presOf" srcId="{AC883CFC-3DE0-4BF7-BC99-B6E5199B6B32}" destId="{4772803C-BB34-4571-941C-62EBB0B6431A}" srcOrd="0" destOrd="0" presId="urn:microsoft.com/office/officeart/2005/8/layout/target3"/>
    <dgm:cxn modelId="{EB2A8780-14A7-43CA-A5E8-EEDE1137A387}" srcId="{04AA639C-832E-47B5-8A41-A88694EB40EA}" destId="{C9D18FBE-68E6-4DDD-857E-1808EFF0E864}" srcOrd="3" destOrd="0" parTransId="{CB941BB8-E28F-4AC1-8A50-8F8FB51DB1D8}" sibTransId="{8F44C35C-E2CD-48DB-B576-E8F9A03A4668}"/>
    <dgm:cxn modelId="{318126C0-04F4-4791-9F18-10CA08EF2854}" type="presOf" srcId="{B9F9182A-C0F9-4014-8165-99157ABF770C}" destId="{F1CAF9A0-E334-483B-A83B-7B63CFF81C52}" srcOrd="0" destOrd="0" presId="urn:microsoft.com/office/officeart/2005/8/layout/target3"/>
    <dgm:cxn modelId="{B59FBC39-A8D6-4873-B61C-C0E3ABDB76CF}" srcId="{04AA639C-832E-47B5-8A41-A88694EB40EA}" destId="{B1A2DAC8-6407-4F00-8F1B-5A2C6403CC64}" srcOrd="1" destOrd="0" parTransId="{7C0D29C8-ED74-4906-9D17-D6A53DCF691C}" sibTransId="{46D4CC76-14F5-4052-89AF-7C227BD1C5C5}"/>
    <dgm:cxn modelId="{B0B569BC-E967-4B13-BA9B-2520967E055F}" srcId="{04AA639C-832E-47B5-8A41-A88694EB40EA}" destId="{374EE203-61AE-4898-BEA9-D47370C77AB4}" srcOrd="2" destOrd="0" parTransId="{D75E2EA1-90E0-4209-87A1-387E6DDDDCC3}" sibTransId="{9E80910C-5F15-46F5-B895-BEE5CD7252FB}"/>
    <dgm:cxn modelId="{4C8BB654-1414-4C3A-B18C-AFC06026FBC6}" srcId="{04AA639C-832E-47B5-8A41-A88694EB40EA}" destId="{B9F9182A-C0F9-4014-8165-99157ABF770C}" srcOrd="5" destOrd="0" parTransId="{19582992-5385-4446-9A87-C61D89CF00A6}" sibTransId="{DC055739-C724-490F-A7D3-17C7B6A0263F}"/>
    <dgm:cxn modelId="{8BFBF2A6-1ADB-4DF1-A304-548EA93D7371}" type="presOf" srcId="{C9D18FBE-68E6-4DDD-857E-1808EFF0E864}" destId="{20891D8A-0C86-4ADC-8927-49CEF45F1FDE}" srcOrd="0" destOrd="0" presId="urn:microsoft.com/office/officeart/2005/8/layout/target3"/>
    <dgm:cxn modelId="{933D995F-9A82-4EE0-BD9A-BFA853A3FE5C}" type="presOf" srcId="{CE13DD38-CD08-4FAD-927D-190BE1F0ABE6}" destId="{27043806-8EF4-45FE-8278-4CA0A2DFE5B8}" srcOrd="1" destOrd="0" presId="urn:microsoft.com/office/officeart/2005/8/layout/target3"/>
    <dgm:cxn modelId="{21DA50F7-A7DB-49C0-A9BE-FDD328D7CCA2}" type="presOf" srcId="{B1A2DAC8-6407-4F00-8F1B-5A2C6403CC64}" destId="{7399E0E8-D741-46ED-8432-391F13AB7070}" srcOrd="1" destOrd="0" presId="urn:microsoft.com/office/officeart/2005/8/layout/target3"/>
    <dgm:cxn modelId="{C97AD048-2FDA-4458-B61A-7D1F07996C64}" srcId="{04AA639C-832E-47B5-8A41-A88694EB40EA}" destId="{AC883CFC-3DE0-4BF7-BC99-B6E5199B6B32}" srcOrd="4" destOrd="0" parTransId="{839ADE13-5658-4CB4-A1AB-6496A392FF9F}" sibTransId="{4CC8AAD3-16BB-402D-B1A8-E3B0DDA5A4AB}"/>
    <dgm:cxn modelId="{2E656560-BA7F-451A-98AC-AE8C70E6AB50}" type="presOf" srcId="{B9F9182A-C0F9-4014-8165-99157ABF770C}" destId="{97CD3207-BDF7-4B5A-80BF-E68F35EAF04A}" srcOrd="1" destOrd="0" presId="urn:microsoft.com/office/officeart/2005/8/layout/target3"/>
    <dgm:cxn modelId="{A71093F3-8E35-4BA6-8955-6F1D2DBB521B}" type="presOf" srcId="{04AA639C-832E-47B5-8A41-A88694EB40EA}" destId="{0F62C304-4AC3-4F8D-A95A-086C2CE54711}" srcOrd="0" destOrd="0" presId="urn:microsoft.com/office/officeart/2005/8/layout/target3"/>
    <dgm:cxn modelId="{0084184F-1631-46AE-9A2B-6552C84B1744}" type="presOf" srcId="{374EE203-61AE-4898-BEA9-D47370C77AB4}" destId="{5C380B71-6DB7-45E2-95D5-AF717E24B26C}" srcOrd="1" destOrd="0" presId="urn:microsoft.com/office/officeart/2005/8/layout/target3"/>
    <dgm:cxn modelId="{2B0E336C-4BB5-4124-B493-701142186DD4}" type="presOf" srcId="{CE13DD38-CD08-4FAD-927D-190BE1F0ABE6}" destId="{8DF4FEB6-256F-41E2-BE91-A307A302A5F2}" srcOrd="0" destOrd="0" presId="urn:microsoft.com/office/officeart/2005/8/layout/target3"/>
    <dgm:cxn modelId="{B35D10BC-95D5-4981-9273-E2AAAF50AC59}" type="presParOf" srcId="{0F62C304-4AC3-4F8D-A95A-086C2CE54711}" destId="{B22662C4-867B-497B-8BCC-0B99615ED9F0}" srcOrd="0" destOrd="0" presId="urn:microsoft.com/office/officeart/2005/8/layout/target3"/>
    <dgm:cxn modelId="{BC650B51-5B5C-409C-B84C-E20CA46EEAD3}" type="presParOf" srcId="{0F62C304-4AC3-4F8D-A95A-086C2CE54711}" destId="{78B4CFBB-3516-42EB-A496-8874EF08632D}" srcOrd="1" destOrd="0" presId="urn:microsoft.com/office/officeart/2005/8/layout/target3"/>
    <dgm:cxn modelId="{48D2A78F-4618-4374-B0FD-A3DFC56247FC}" type="presParOf" srcId="{0F62C304-4AC3-4F8D-A95A-086C2CE54711}" destId="{8DF4FEB6-256F-41E2-BE91-A307A302A5F2}" srcOrd="2" destOrd="0" presId="urn:microsoft.com/office/officeart/2005/8/layout/target3"/>
    <dgm:cxn modelId="{931BB835-4440-46D7-A779-B66C709B996A}" type="presParOf" srcId="{0F62C304-4AC3-4F8D-A95A-086C2CE54711}" destId="{7A52FAA3-B09A-4B70-AE11-9D11D5650F5F}" srcOrd="3" destOrd="0" presId="urn:microsoft.com/office/officeart/2005/8/layout/target3"/>
    <dgm:cxn modelId="{CC4EFC17-FB66-47A7-AC0F-574D42626087}" type="presParOf" srcId="{0F62C304-4AC3-4F8D-A95A-086C2CE54711}" destId="{C50B3767-3619-46FA-9439-0197013473D5}" srcOrd="4" destOrd="0" presId="urn:microsoft.com/office/officeart/2005/8/layout/target3"/>
    <dgm:cxn modelId="{D4C1A503-B52F-4E9F-B7D2-5C9897A5E8B0}" type="presParOf" srcId="{0F62C304-4AC3-4F8D-A95A-086C2CE54711}" destId="{1B514038-5460-481C-8DE5-BF01D35E2C27}" srcOrd="5" destOrd="0" presId="urn:microsoft.com/office/officeart/2005/8/layout/target3"/>
    <dgm:cxn modelId="{CF337412-49DC-437A-B9BE-4B89C9DD7D3B}" type="presParOf" srcId="{0F62C304-4AC3-4F8D-A95A-086C2CE54711}" destId="{ED158302-0717-4613-9458-DD20D09D7981}" srcOrd="6" destOrd="0" presId="urn:microsoft.com/office/officeart/2005/8/layout/target3"/>
    <dgm:cxn modelId="{1B913DDE-0E2B-4FE4-A8AD-C90E2135E6E0}" type="presParOf" srcId="{0F62C304-4AC3-4F8D-A95A-086C2CE54711}" destId="{E0F96C6B-FABF-4471-A097-D9738635793C}" srcOrd="7" destOrd="0" presId="urn:microsoft.com/office/officeart/2005/8/layout/target3"/>
    <dgm:cxn modelId="{C43C8BF2-12F2-4B28-86AC-8D9945B70A90}" type="presParOf" srcId="{0F62C304-4AC3-4F8D-A95A-086C2CE54711}" destId="{25A1A44D-F7C6-40CC-8533-54F993B05D7F}" srcOrd="8" destOrd="0" presId="urn:microsoft.com/office/officeart/2005/8/layout/target3"/>
    <dgm:cxn modelId="{5CF2306B-828D-4A00-8903-2915D67DFF7B}" type="presParOf" srcId="{0F62C304-4AC3-4F8D-A95A-086C2CE54711}" destId="{472D5D4F-89A0-45EF-A6B8-A45B7463EDDA}" srcOrd="9" destOrd="0" presId="urn:microsoft.com/office/officeart/2005/8/layout/target3"/>
    <dgm:cxn modelId="{6742F917-CA26-4233-B8A0-7347586C06C8}" type="presParOf" srcId="{0F62C304-4AC3-4F8D-A95A-086C2CE54711}" destId="{93F64FFA-D13F-4F6C-AD68-8B64ECF6DD21}" srcOrd="10" destOrd="0" presId="urn:microsoft.com/office/officeart/2005/8/layout/target3"/>
    <dgm:cxn modelId="{EF095976-2460-45BA-9564-8326CCCD35E9}" type="presParOf" srcId="{0F62C304-4AC3-4F8D-A95A-086C2CE54711}" destId="{20891D8A-0C86-4ADC-8927-49CEF45F1FDE}" srcOrd="11" destOrd="0" presId="urn:microsoft.com/office/officeart/2005/8/layout/target3"/>
    <dgm:cxn modelId="{D3B547DF-0A88-41AE-A6B3-3D25F609FCE6}" type="presParOf" srcId="{0F62C304-4AC3-4F8D-A95A-086C2CE54711}" destId="{F32C73FF-769D-454A-BA3A-2CE76FC90452}" srcOrd="12" destOrd="0" presId="urn:microsoft.com/office/officeart/2005/8/layout/target3"/>
    <dgm:cxn modelId="{9E464962-2860-4BD5-BD68-899D22C577CA}" type="presParOf" srcId="{0F62C304-4AC3-4F8D-A95A-086C2CE54711}" destId="{0BB02C67-62E5-4910-8BBC-C8B7C9890843}" srcOrd="13" destOrd="0" presId="urn:microsoft.com/office/officeart/2005/8/layout/target3"/>
    <dgm:cxn modelId="{2E6241FE-2467-4686-97C8-F2D230705A43}" type="presParOf" srcId="{0F62C304-4AC3-4F8D-A95A-086C2CE54711}" destId="{4772803C-BB34-4571-941C-62EBB0B6431A}" srcOrd="14" destOrd="0" presId="urn:microsoft.com/office/officeart/2005/8/layout/target3"/>
    <dgm:cxn modelId="{B12D1DA1-10F9-4A11-B729-07DFE9F511FD}" type="presParOf" srcId="{0F62C304-4AC3-4F8D-A95A-086C2CE54711}" destId="{4B763196-C9E0-446C-8A18-C519744471B4}" srcOrd="15" destOrd="0" presId="urn:microsoft.com/office/officeart/2005/8/layout/target3"/>
    <dgm:cxn modelId="{E63A5D1C-F51C-462F-BD4C-9978F4D68C13}" type="presParOf" srcId="{0F62C304-4AC3-4F8D-A95A-086C2CE54711}" destId="{5482FEDB-EE32-4D28-80EA-9D63E576B836}" srcOrd="16" destOrd="0" presId="urn:microsoft.com/office/officeart/2005/8/layout/target3"/>
    <dgm:cxn modelId="{DAB7F081-9783-4DC9-9074-623DADD3AB3A}" type="presParOf" srcId="{0F62C304-4AC3-4F8D-A95A-086C2CE54711}" destId="{F1CAF9A0-E334-483B-A83B-7B63CFF81C52}" srcOrd="17" destOrd="0" presId="urn:microsoft.com/office/officeart/2005/8/layout/target3"/>
    <dgm:cxn modelId="{67474897-4888-4B88-B994-A6760382DFF3}" type="presParOf" srcId="{0F62C304-4AC3-4F8D-A95A-086C2CE54711}" destId="{27043806-8EF4-45FE-8278-4CA0A2DFE5B8}" srcOrd="18" destOrd="0" presId="urn:microsoft.com/office/officeart/2005/8/layout/target3"/>
    <dgm:cxn modelId="{984A4632-91E7-4B69-BC49-7E7FE04A44C7}" type="presParOf" srcId="{0F62C304-4AC3-4F8D-A95A-086C2CE54711}" destId="{7399E0E8-D741-46ED-8432-391F13AB7070}" srcOrd="19" destOrd="0" presId="urn:microsoft.com/office/officeart/2005/8/layout/target3"/>
    <dgm:cxn modelId="{B52CF36B-7D55-41F1-B6A3-EE881779085A}" type="presParOf" srcId="{0F62C304-4AC3-4F8D-A95A-086C2CE54711}" destId="{5C380B71-6DB7-45E2-95D5-AF717E24B26C}" srcOrd="20" destOrd="0" presId="urn:microsoft.com/office/officeart/2005/8/layout/target3"/>
    <dgm:cxn modelId="{7116DC5B-EB3F-4FF4-954B-B83418AF179D}" type="presParOf" srcId="{0F62C304-4AC3-4F8D-A95A-086C2CE54711}" destId="{1C4D63A0-C6A1-468D-8773-682126B071E5}" srcOrd="21" destOrd="0" presId="urn:microsoft.com/office/officeart/2005/8/layout/target3"/>
    <dgm:cxn modelId="{4DE41DD9-BFAF-44AD-914A-B17F09773ACC}" type="presParOf" srcId="{0F62C304-4AC3-4F8D-A95A-086C2CE54711}" destId="{DC32F6EC-1BFA-469D-9929-FBDAFE79D5EB}" srcOrd="22" destOrd="0" presId="urn:microsoft.com/office/officeart/2005/8/layout/target3"/>
    <dgm:cxn modelId="{7DD9BF55-DA84-4AEA-8AE7-539D2EE86449}" type="presParOf" srcId="{0F62C304-4AC3-4F8D-A95A-086C2CE54711}" destId="{97CD3207-BDF7-4B5A-80BF-E68F35EAF04A}" srcOrd="2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2662C4-867B-497B-8BCC-0B99615ED9F0}">
      <dsp:nvSpPr>
        <dsp:cNvPr id="0" name=""/>
        <dsp:cNvSpPr/>
      </dsp:nvSpPr>
      <dsp:spPr>
        <a:xfrm>
          <a:off x="0" y="497318"/>
          <a:ext cx="5185738" cy="518573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F4FEB6-256F-41E2-BE91-A307A302A5F2}">
      <dsp:nvSpPr>
        <dsp:cNvPr id="0" name=""/>
        <dsp:cNvSpPr/>
      </dsp:nvSpPr>
      <dsp:spPr>
        <a:xfrm>
          <a:off x="2592869" y="497318"/>
          <a:ext cx="6050028" cy="51857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- Проведення Тижня біології та хімії</a:t>
          </a:r>
          <a:endParaRPr lang="ru-RU" sz="1700" kern="1200" dirty="0"/>
        </a:p>
      </dsp:txBody>
      <dsp:txXfrm>
        <a:off x="2592869" y="497318"/>
        <a:ext cx="6050028" cy="648218"/>
      </dsp:txXfrm>
    </dsp:sp>
    <dsp:sp modelId="{C50B3767-3619-46FA-9439-0197013473D5}">
      <dsp:nvSpPr>
        <dsp:cNvPr id="0" name=""/>
        <dsp:cNvSpPr/>
      </dsp:nvSpPr>
      <dsp:spPr>
        <a:xfrm>
          <a:off x="453752" y="1145537"/>
          <a:ext cx="4278232" cy="427823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514038-5460-481C-8DE5-BF01D35E2C27}">
      <dsp:nvSpPr>
        <dsp:cNvPr id="0" name=""/>
        <dsp:cNvSpPr/>
      </dsp:nvSpPr>
      <dsp:spPr>
        <a:xfrm>
          <a:off x="2592869" y="1145537"/>
          <a:ext cx="6050028" cy="42782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- Виступ екологічної агітбригади «3</a:t>
          </a:r>
          <a:r>
            <a:rPr lang="en-US" sz="1700" kern="1200" dirty="0" smtClean="0"/>
            <a:t>D</a:t>
          </a:r>
          <a:r>
            <a:rPr lang="uk-UA" sz="1700" kern="1200" dirty="0" smtClean="0"/>
            <a:t>» на заочному районному конкурсі «Земля наш спільний дім</a:t>
          </a:r>
          <a:endParaRPr lang="ru-RU" sz="1700" kern="1200" dirty="0"/>
        </a:p>
      </dsp:txBody>
      <dsp:txXfrm>
        <a:off x="2592869" y="1145537"/>
        <a:ext cx="6050028" cy="648219"/>
      </dsp:txXfrm>
    </dsp:sp>
    <dsp:sp modelId="{E0F96C6B-FABF-4471-A097-D9738635793C}">
      <dsp:nvSpPr>
        <dsp:cNvPr id="0" name=""/>
        <dsp:cNvSpPr/>
      </dsp:nvSpPr>
      <dsp:spPr>
        <a:xfrm>
          <a:off x="907505" y="1793756"/>
          <a:ext cx="3370726" cy="337072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A1A44D-F7C6-40CC-8533-54F993B05D7F}">
      <dsp:nvSpPr>
        <dsp:cNvPr id="0" name=""/>
        <dsp:cNvSpPr/>
      </dsp:nvSpPr>
      <dsp:spPr>
        <a:xfrm>
          <a:off x="2592869" y="1793756"/>
          <a:ext cx="6050028" cy="337072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- Участь в біологічній акції «Годівничка»</a:t>
          </a:r>
          <a:endParaRPr lang="ru-RU" sz="1700" kern="1200" dirty="0"/>
        </a:p>
      </dsp:txBody>
      <dsp:txXfrm>
        <a:off x="2592869" y="1793756"/>
        <a:ext cx="6050028" cy="648213"/>
      </dsp:txXfrm>
    </dsp:sp>
    <dsp:sp modelId="{93F64FFA-D13F-4F6C-AD68-8B64ECF6DD21}">
      <dsp:nvSpPr>
        <dsp:cNvPr id="0" name=""/>
        <dsp:cNvSpPr/>
      </dsp:nvSpPr>
      <dsp:spPr>
        <a:xfrm>
          <a:off x="1361256" y="2441970"/>
          <a:ext cx="2463225" cy="246322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891D8A-0C86-4ADC-8927-49CEF45F1FDE}">
      <dsp:nvSpPr>
        <dsp:cNvPr id="0" name=""/>
        <dsp:cNvSpPr/>
      </dsp:nvSpPr>
      <dsp:spPr>
        <a:xfrm>
          <a:off x="2592869" y="2441970"/>
          <a:ext cx="6050028" cy="2463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- Виступ на засіданні районного методичного об</a:t>
          </a:r>
          <a:r>
            <a:rPr lang="en-US" sz="1700" kern="1200" dirty="0" smtClean="0"/>
            <a:t>’</a:t>
          </a:r>
          <a:r>
            <a:rPr lang="uk-UA" sz="1700" kern="1200" dirty="0" smtClean="0"/>
            <a:t>єднання вчителів природничого циклу</a:t>
          </a:r>
          <a:endParaRPr lang="ru-RU" sz="1700" kern="1200" dirty="0"/>
        </a:p>
      </dsp:txBody>
      <dsp:txXfrm>
        <a:off x="2592869" y="2441970"/>
        <a:ext cx="6050028" cy="648218"/>
      </dsp:txXfrm>
    </dsp:sp>
    <dsp:sp modelId="{0BB02C67-62E5-4910-8BBC-C8B7C9890843}">
      <dsp:nvSpPr>
        <dsp:cNvPr id="0" name=""/>
        <dsp:cNvSpPr/>
      </dsp:nvSpPr>
      <dsp:spPr>
        <a:xfrm>
          <a:off x="1815009" y="3090189"/>
          <a:ext cx="1555720" cy="155572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72803C-BB34-4571-941C-62EBB0B6431A}">
      <dsp:nvSpPr>
        <dsp:cNvPr id="0" name=""/>
        <dsp:cNvSpPr/>
      </dsp:nvSpPr>
      <dsp:spPr>
        <a:xfrm>
          <a:off x="2592869" y="3090189"/>
          <a:ext cx="6050028" cy="15557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- Участь в онлайн-семінарі для вчителів біології та хімії на сайті </a:t>
          </a:r>
          <a:r>
            <a:rPr lang="uk-UA" sz="1700" kern="1200" dirty="0" err="1" smtClean="0"/>
            <a:t>Листопадівської</a:t>
          </a:r>
          <a:r>
            <a:rPr lang="uk-UA" sz="1700" kern="1200" dirty="0" smtClean="0"/>
            <a:t> школи</a:t>
          </a:r>
          <a:endParaRPr lang="ru-RU" sz="1700" kern="1200" dirty="0"/>
        </a:p>
      </dsp:txBody>
      <dsp:txXfrm>
        <a:off x="2592869" y="3090189"/>
        <a:ext cx="6050028" cy="648219"/>
      </dsp:txXfrm>
    </dsp:sp>
    <dsp:sp modelId="{5482FEDB-EE32-4D28-80EA-9D63E576B836}">
      <dsp:nvSpPr>
        <dsp:cNvPr id="0" name=""/>
        <dsp:cNvSpPr/>
      </dsp:nvSpPr>
      <dsp:spPr>
        <a:xfrm>
          <a:off x="2268762" y="3738408"/>
          <a:ext cx="648213" cy="64821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CAF9A0-E334-483B-A83B-7B63CFF81C52}">
      <dsp:nvSpPr>
        <dsp:cNvPr id="0" name=""/>
        <dsp:cNvSpPr/>
      </dsp:nvSpPr>
      <dsp:spPr>
        <a:xfrm>
          <a:off x="2592869" y="3738408"/>
          <a:ext cx="6050028" cy="64821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- Участь в регіональному науково-практичному семінару вчителів природничого циклу в м. </a:t>
          </a:r>
          <a:r>
            <a:rPr lang="uk-UA" sz="1700" kern="1200" dirty="0" err="1" smtClean="0"/>
            <a:t>Новоукраїнкі</a:t>
          </a:r>
          <a:endParaRPr lang="ru-RU" sz="1700" kern="1200" dirty="0"/>
        </a:p>
      </dsp:txBody>
      <dsp:txXfrm>
        <a:off x="2592869" y="3738408"/>
        <a:ext cx="6050028" cy="6482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BFE7F-CDC2-411C-AA42-B70D5C4946A4}" type="datetimeFigureOut">
              <a:rPr lang="ru-RU" smtClean="0"/>
              <a:pPr/>
              <a:t>13.06.2016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2A7AE-EC93-4303-A5FA-6D426EA90B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342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2A7AE-EC93-4303-A5FA-6D426EA90BB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253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02720-6D5A-4E77-84C7-E908A5E758D7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636224"/>
      </p:ext>
    </p:extLst>
  </p:cSld>
  <p:clrMapOvr>
    <a:masterClrMapping/>
  </p:clrMapOvr>
  <p:transition spd="med"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73D76-80CC-4AB6-9233-8467160CE86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864585"/>
      </p:ext>
    </p:extLst>
  </p:cSld>
  <p:clrMapOvr>
    <a:masterClrMapping/>
  </p:clrMapOvr>
  <p:transition spd="med"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DBF9C-16C5-43BE-B916-65E11C10081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920077"/>
      </p:ext>
    </p:extLst>
  </p:cSld>
  <p:clrMapOvr>
    <a:masterClrMapping/>
  </p:clrMapOvr>
  <p:transition spd="med">
    <p:wheel spokes="3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FE217-2E85-422D-977C-09B53AFA9D8C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934725"/>
      </p:ext>
    </p:extLst>
  </p:cSld>
  <p:clrMapOvr>
    <a:masterClrMapping/>
  </p:clrMapOvr>
  <p:transition spd="med">
    <p:wheel spokes="3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90DF2-4495-448B-A2C0-5BA06C9D3430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089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9E484-3876-4136-B6A2-CC8537D96F20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672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DE9EC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E0AD4-575B-4986-90A9-95AE1F7F5054}" type="slidenum">
              <a:rPr lang="ru-RU">
                <a:solidFill>
                  <a:srgbClr val="DDE9E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DE9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560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CEC14-A031-4C45-9187-0955FD425D78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810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92982-4BE9-41B0-853E-70124C4E8118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4881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C4273-7284-4701-82B6-0FB23C43D075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4549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2F6F8-1AAC-4481-9D83-118BF6D401D6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355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F9C86-BF48-4D48-B1ED-335E2DA022E9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955659"/>
      </p:ext>
    </p:extLst>
  </p:cSld>
  <p:clrMapOvr>
    <a:masterClrMapping/>
  </p:clrMapOvr>
  <p:transition spd="med">
    <p:wheel spokes="3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Равнобедренный треугольник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E0415-F726-4482-A31D-895D2DC1C22C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8304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DE9EC"/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DE9EC"/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68C43-926A-4EEE-8F2D-8940B61AF47E}" type="slidenum">
              <a:rPr lang="ru-RU">
                <a:solidFill>
                  <a:srgbClr val="DDE9E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DE9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2793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0C0AF-0247-499C-895A-3479C71520A7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6386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Равнобедренный треугольник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FF9F8-3813-4F1A-A864-24646005E77E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990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854BF-6A03-4A1C-A6B8-3FA65A5BB61F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896541"/>
      </p:ext>
    </p:extLst>
  </p:cSld>
  <p:clrMapOvr>
    <a:masterClrMapping/>
  </p:clrMapOvr>
  <p:transition spd="med"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45F52-3C18-4B4C-A7A9-452062700E3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478125"/>
      </p:ext>
    </p:extLst>
  </p:cSld>
  <p:clrMapOvr>
    <a:masterClrMapping/>
  </p:clrMapOvr>
  <p:transition spd="med"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92B3C-2CF0-438E-9AFD-DB41C73DE529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184874"/>
      </p:ext>
    </p:extLst>
  </p:cSld>
  <p:clrMapOvr>
    <a:masterClrMapping/>
  </p:clrMapOvr>
  <p:transition spd="med"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BFB1C-C60A-41ED-A47E-AC6B1B60FCE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284265"/>
      </p:ext>
    </p:extLst>
  </p:cSld>
  <p:clrMapOvr>
    <a:masterClrMapping/>
  </p:clrMapOvr>
  <p:transition spd="med"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316B7-6032-4DA9-A73F-94A2DDE4D26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235713"/>
      </p:ext>
    </p:extLst>
  </p:cSld>
  <p:clrMapOvr>
    <a:masterClrMapping/>
  </p:clrMapOvr>
  <p:transition spd="med"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BFC2E-CCA1-4A5A-829D-B1C580DB7EC0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923421"/>
      </p:ext>
    </p:extLst>
  </p:cSld>
  <p:clrMapOvr>
    <a:masterClrMapping/>
  </p:clrMapOvr>
  <p:transition spd="med"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76502-C667-459A-A892-F43370D705F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176602"/>
      </p:ext>
    </p:extLst>
  </p:cSld>
  <p:clrMapOvr>
    <a:masterClrMapping/>
  </p:clrMapOvr>
  <p:transition spd="med"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91D631-E185-42E0-B9C1-FCF16C8A878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939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spd="med">
    <p:wheel spokes="3"/>
  </p:transition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F77645-81CD-4794-9F21-1BCDFE1AD8B9}" type="slidenum">
              <a:rPr lang="ru-RU">
                <a:solidFill>
                  <a:srgbClr val="464653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622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ocean_ac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1412875"/>
            <a:ext cx="87487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</a:t>
            </a:r>
            <a:endParaRPr lang="ru-RU" sz="3600" b="1" dirty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208410"/>
            <a:ext cx="70207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uk-UA" sz="4400" b="1" cap="all" dirty="0">
                <a:solidFill>
                  <a:srgbClr val="000099"/>
                </a:solidFill>
                <a:effectLst>
                  <a:reflection blurRad="12700" stA="48000" endA="300" endPos="55000" dir="5400000" sy="-90000" algn="bl" rotWithShape="0"/>
                </a:effectLst>
                <a:latin typeface="Monotype Corsiva" pitchFamily="66" charset="0"/>
                <a:cs typeface="Arial" charset="0"/>
              </a:rPr>
              <a:t>ДЕНИСЕНКО </a:t>
            </a:r>
            <a:br>
              <a:rPr lang="uk-UA" sz="4400" b="1" cap="all" dirty="0">
                <a:solidFill>
                  <a:srgbClr val="000099"/>
                </a:solidFill>
                <a:effectLst>
                  <a:reflection blurRad="12700" stA="48000" endA="300" endPos="55000" dir="5400000" sy="-90000" algn="bl" rotWithShape="0"/>
                </a:effectLst>
                <a:latin typeface="Monotype Corsiva" pitchFamily="66" charset="0"/>
                <a:cs typeface="Arial" charset="0"/>
              </a:rPr>
            </a:br>
            <a:r>
              <a:rPr lang="uk-UA" sz="4400" b="1" cap="all" dirty="0" err="1" smtClean="0">
                <a:solidFill>
                  <a:srgbClr val="000099"/>
                </a:solidFill>
                <a:effectLst>
                  <a:reflection blurRad="12700" stA="48000" endA="300" endPos="55000" dir="5400000" sy="-90000" algn="bl" rotWithShape="0"/>
                </a:effectLst>
                <a:latin typeface="Monotype Corsiva" pitchFamily="66" charset="0"/>
                <a:cs typeface="Arial" charset="0"/>
              </a:rPr>
              <a:t>АЛЬОНа</a:t>
            </a:r>
            <a:r>
              <a:rPr lang="uk-UA" sz="4400" b="1" cap="all" dirty="0" smtClean="0">
                <a:solidFill>
                  <a:srgbClr val="000099"/>
                </a:solidFill>
                <a:effectLst>
                  <a:reflection blurRad="12700" stA="48000" endA="300" endPos="55000" dir="5400000" sy="-90000" algn="bl" rotWithShape="0"/>
                </a:effectLst>
                <a:latin typeface="Monotype Corsiva" pitchFamily="66" charset="0"/>
                <a:cs typeface="Arial" charset="0"/>
              </a:rPr>
              <a:t>  Олександрівна</a:t>
            </a:r>
            <a:endParaRPr lang="ru-RU" sz="2400" dirty="0">
              <a:solidFill>
                <a:srgbClr val="000099"/>
              </a:solidFill>
              <a:latin typeface="Franklin Gothic Book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84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6"/>
          <p:cNvSpPr>
            <a:spLocks noChangeArrowheads="1" noChangeShapeType="1" noTextEdit="1"/>
          </p:cNvSpPr>
          <p:nvPr/>
        </p:nvSpPr>
        <p:spPr bwMode="auto">
          <a:xfrm>
            <a:off x="6228184" y="423567"/>
            <a:ext cx="3527425" cy="78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4E67C8"/>
              </a:solidFill>
              <a:latin typeface="Georgia"/>
            </a:endParaRPr>
          </a:p>
        </p:txBody>
      </p:sp>
      <p:sp>
        <p:nvSpPr>
          <p:cNvPr id="3080" name="WordArt 8"/>
          <p:cNvSpPr>
            <a:spLocks noChangeArrowheads="1" noChangeShapeType="1" noTextEdit="1"/>
          </p:cNvSpPr>
          <p:nvPr/>
        </p:nvSpPr>
        <p:spPr bwMode="auto">
          <a:xfrm>
            <a:off x="539367" y="2276872"/>
            <a:ext cx="8136704" cy="11521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uk-UA" sz="2800" kern="10" dirty="0">
              <a:ln w="9525">
                <a:solidFill>
                  <a:srgbClr val="B4DCFA">
                    <a:lumMod val="25000"/>
                  </a:srgbClr>
                </a:solidFill>
                <a:round/>
                <a:headEnd/>
                <a:tailEnd/>
              </a:ln>
              <a:solidFill>
                <a:srgbClr val="4E67C8"/>
              </a:solidFill>
              <a:latin typeface="Georgia"/>
            </a:endParaRPr>
          </a:p>
        </p:txBody>
      </p:sp>
      <p:sp>
        <p:nvSpPr>
          <p:cNvPr id="6148" name="WordArt 9"/>
          <p:cNvSpPr>
            <a:spLocks noChangeArrowheads="1" noChangeShapeType="1" noTextEdit="1"/>
          </p:cNvSpPr>
          <p:nvPr/>
        </p:nvSpPr>
        <p:spPr bwMode="auto">
          <a:xfrm>
            <a:off x="107950" y="4005263"/>
            <a:ext cx="8723313" cy="166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49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4E67C8"/>
              </a:solidFill>
              <a:latin typeface="Georgia"/>
            </a:endParaRPr>
          </a:p>
        </p:txBody>
      </p:sp>
      <p:sp>
        <p:nvSpPr>
          <p:cNvPr id="3085" name="WordArt 13"/>
          <p:cNvSpPr>
            <a:spLocks noChangeArrowheads="1" noChangeShapeType="1" noTextEdit="1"/>
          </p:cNvSpPr>
          <p:nvPr/>
        </p:nvSpPr>
        <p:spPr bwMode="auto">
          <a:xfrm>
            <a:off x="107504" y="426642"/>
            <a:ext cx="8928992" cy="1274166"/>
          </a:xfrm>
          <a:prstGeom prst="rect">
            <a:avLst/>
          </a:prstGeom>
        </p:spPr>
        <p:txBody>
          <a:bodyPr wrap="none" fromWordArt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uk-UA" sz="40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4E67C8"/>
              </a:solidFill>
              <a:latin typeface="Georgia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43341" y="241471"/>
            <a:ext cx="74525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normalizeH="0" baseline="0" noProof="0" dirty="0" smtClean="0">
                <a:ln w="3810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Franklin Gothic Heavy" pitchFamily="34" charset="0"/>
                <a:ea typeface="+mj-ea"/>
                <a:cs typeface="+mj-cs"/>
              </a:rPr>
              <a:t>Вчитель біології </a:t>
            </a:r>
            <a:br>
              <a:rPr kumimoji="0" lang="uk-UA" sz="4000" b="1" i="0" u="none" strike="noStrike" kern="0" normalizeH="0" baseline="0" noProof="0" dirty="0" smtClean="0">
                <a:ln w="3810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Franklin Gothic Heavy" pitchFamily="34" charset="0"/>
                <a:ea typeface="+mj-ea"/>
                <a:cs typeface="+mj-cs"/>
              </a:rPr>
            </a:br>
            <a:r>
              <a:rPr kumimoji="0" lang="uk-UA" sz="4000" b="1" i="0" u="none" strike="noStrike" kern="0" normalizeH="0" baseline="0" noProof="0" dirty="0" err="1" smtClean="0">
                <a:ln w="3810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Franklin Gothic Heavy" pitchFamily="34" charset="0"/>
                <a:ea typeface="+mj-ea"/>
                <a:cs typeface="+mj-cs"/>
              </a:rPr>
              <a:t>Златопільської</a:t>
            </a:r>
            <a:r>
              <a:rPr kumimoji="0" lang="uk-UA" sz="4000" b="1" i="0" u="none" strike="noStrike" kern="0" normalizeH="0" baseline="0" noProof="0" dirty="0" smtClean="0">
                <a:ln w="3810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Franklin Gothic Heavy" pitchFamily="34" charset="0"/>
                <a:ea typeface="+mj-ea"/>
                <a:cs typeface="+mj-cs"/>
              </a:rPr>
              <a:t> гімназії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normalizeH="0" baseline="0" noProof="0" dirty="0" smtClean="0">
                <a:ln w="3810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Franklin Gothic Heavy" pitchFamily="34" charset="0"/>
                <a:ea typeface="+mj-ea"/>
                <a:cs typeface="+mj-cs"/>
              </a:rPr>
              <a:t>м.</a:t>
            </a:r>
            <a:r>
              <a:rPr kumimoji="0" lang="uk-UA" sz="4000" b="1" i="0" u="none" strike="noStrike" kern="0" normalizeH="0" noProof="0" dirty="0" smtClean="0">
                <a:ln w="3810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Franklin Gothic Heavy" pitchFamily="34" charset="0"/>
                <a:ea typeface="+mj-ea"/>
                <a:cs typeface="+mj-cs"/>
              </a:rPr>
              <a:t> </a:t>
            </a:r>
            <a:r>
              <a:rPr kumimoji="0" lang="uk-UA" sz="4000" b="1" i="0" u="none" strike="noStrike" kern="0" normalizeH="0" noProof="0" dirty="0" err="1" smtClean="0">
                <a:ln w="3810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Franklin Gothic Heavy" pitchFamily="34" charset="0"/>
                <a:ea typeface="+mj-ea"/>
                <a:cs typeface="+mj-cs"/>
              </a:rPr>
              <a:t>Новомиргорода</a:t>
            </a:r>
            <a:endParaRPr kumimoji="0" lang="ru-RU" sz="2000" b="1" i="0" u="none" strike="noStrike" kern="0" normalizeH="0" baseline="0" noProof="0" dirty="0" smtClean="0">
              <a:ln w="3810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7" name="Picture 2" descr="D:\ФОТО\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664" y="2060848"/>
            <a:ext cx="3209466" cy="432048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3779912" y="3152722"/>
            <a:ext cx="5256584" cy="2025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uk-UA" sz="3600" b="1" i="1" dirty="0">
                <a:solidFill>
                  <a:srgbClr val="CC0000"/>
                </a:solidFill>
                <a:latin typeface="Franklin Gothic Medium" pitchFamily="34" charset="0"/>
                <a:ea typeface="Times New Roman" pitchFamily="18" charset="0"/>
                <a:cs typeface="Calibri" pitchFamily="34" charset="0"/>
              </a:rPr>
              <a:t>ПРОБЛЕМА</a:t>
            </a:r>
          </a:p>
          <a:p>
            <a:pPr lvl="0">
              <a:spcBef>
                <a:spcPct val="20000"/>
              </a:spcBef>
              <a:buClr>
                <a:srgbClr val="AA2B1E"/>
              </a:buClr>
              <a:buSzPct val="85000"/>
            </a:pPr>
            <a:r>
              <a:rPr lang="uk-UA" sz="2800" b="1" dirty="0">
                <a:solidFill>
                  <a:srgbClr val="993300"/>
                </a:solidFill>
                <a:latin typeface="Segoe Print" pitchFamily="2" charset="0"/>
                <a:ea typeface="Times New Roman" pitchFamily="18" charset="0"/>
                <a:cs typeface="FreesiaUPC" pitchFamily="34" charset="-34"/>
              </a:rPr>
              <a:t>Використання інноваційних технологій на уроках природничого циклу</a:t>
            </a:r>
            <a:endParaRPr lang="uk-UA" sz="800" b="1" dirty="0">
              <a:solidFill>
                <a:prstClr val="black">
                  <a:lumMod val="95000"/>
                  <a:lumOff val="5000"/>
                </a:prstClr>
              </a:solidFill>
              <a:latin typeface="Gabriola" pitchFamily="82" charset="0"/>
              <a:ea typeface="Times New Roman" pitchFamily="18" charset="0"/>
              <a:cs typeface="Frees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0389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6"/>
          <p:cNvSpPr>
            <a:spLocks noChangeArrowheads="1" noChangeShapeType="1" noTextEdit="1"/>
          </p:cNvSpPr>
          <p:nvPr/>
        </p:nvSpPr>
        <p:spPr bwMode="auto">
          <a:xfrm>
            <a:off x="6228184" y="423567"/>
            <a:ext cx="3527425" cy="78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4E67C8"/>
              </a:solidFill>
              <a:latin typeface="Georgia"/>
            </a:endParaRPr>
          </a:p>
        </p:txBody>
      </p:sp>
      <p:sp>
        <p:nvSpPr>
          <p:cNvPr id="3080" name="WordArt 8"/>
          <p:cNvSpPr>
            <a:spLocks noChangeArrowheads="1" noChangeShapeType="1" noTextEdit="1"/>
          </p:cNvSpPr>
          <p:nvPr/>
        </p:nvSpPr>
        <p:spPr bwMode="auto">
          <a:xfrm>
            <a:off x="539367" y="2276872"/>
            <a:ext cx="8136704" cy="11521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uk-UA" sz="2800" kern="10" dirty="0">
              <a:ln w="9525">
                <a:solidFill>
                  <a:srgbClr val="B4DCFA">
                    <a:lumMod val="25000"/>
                  </a:srgbClr>
                </a:solidFill>
                <a:round/>
                <a:headEnd/>
                <a:tailEnd/>
              </a:ln>
              <a:solidFill>
                <a:srgbClr val="4E67C8"/>
              </a:solidFill>
              <a:latin typeface="Georgia"/>
            </a:endParaRPr>
          </a:p>
        </p:txBody>
      </p:sp>
      <p:sp>
        <p:nvSpPr>
          <p:cNvPr id="6148" name="WordArt 9"/>
          <p:cNvSpPr>
            <a:spLocks noChangeArrowheads="1" noChangeShapeType="1" noTextEdit="1"/>
          </p:cNvSpPr>
          <p:nvPr/>
        </p:nvSpPr>
        <p:spPr bwMode="auto">
          <a:xfrm>
            <a:off x="107950" y="4005263"/>
            <a:ext cx="8723313" cy="166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49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4E67C8"/>
              </a:solidFill>
              <a:latin typeface="Georgia"/>
            </a:endParaRPr>
          </a:p>
        </p:txBody>
      </p:sp>
      <p:sp>
        <p:nvSpPr>
          <p:cNvPr id="3085" name="WordArt 13"/>
          <p:cNvSpPr>
            <a:spLocks noChangeArrowheads="1" noChangeShapeType="1" noTextEdit="1"/>
          </p:cNvSpPr>
          <p:nvPr/>
        </p:nvSpPr>
        <p:spPr bwMode="auto">
          <a:xfrm>
            <a:off x="107504" y="426642"/>
            <a:ext cx="8928992" cy="1274166"/>
          </a:xfrm>
          <a:prstGeom prst="rect">
            <a:avLst/>
          </a:prstGeom>
        </p:spPr>
        <p:txBody>
          <a:bodyPr wrap="none" fromWordArt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uk-UA" sz="40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4E67C8"/>
              </a:solidFill>
              <a:latin typeface="Georgia"/>
            </a:endParaRPr>
          </a:p>
        </p:txBody>
      </p:sp>
      <p:pic>
        <p:nvPicPr>
          <p:cNvPr id="1028" name="Picture 4" descr="http://service-perm.ru/news/file/93d63338db2da8a7b0ca79b5c65f7a8d_news_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5895">
            <a:off x="4231199" y="2080088"/>
            <a:ext cx="4762500" cy="47625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rot="21110628">
            <a:off x="211962" y="355801"/>
            <a:ext cx="7047962" cy="381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ctr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uk-UA" sz="4000" b="1" i="1" dirty="0" smtClean="0">
                <a:solidFill>
                  <a:srgbClr val="990000"/>
                </a:solidFill>
                <a:latin typeface="Segoe Script" pitchFamily="34" charset="0"/>
                <a:cs typeface="Times New Roman" pitchFamily="18" charset="0"/>
              </a:rPr>
              <a:t>Педагогічне  </a:t>
            </a:r>
            <a:r>
              <a:rPr lang="uk-UA" sz="4000" b="1" i="1" dirty="0">
                <a:solidFill>
                  <a:srgbClr val="990000"/>
                </a:solidFill>
                <a:latin typeface="Segoe Script" pitchFamily="34" charset="0"/>
                <a:cs typeface="Times New Roman" pitchFamily="18" charset="0"/>
              </a:rPr>
              <a:t>кредо</a:t>
            </a:r>
          </a:p>
          <a:p>
            <a:pPr>
              <a:spcBef>
                <a:spcPct val="20000"/>
              </a:spcBef>
              <a:buClr>
                <a:srgbClr val="AA2B1E"/>
              </a:buClr>
              <a:buSzPct val="85000"/>
            </a:pPr>
            <a:r>
              <a:rPr lang="uk-UA" sz="2800" b="1" dirty="0">
                <a:latin typeface="Segoe Script" pitchFamily="34" charset="0"/>
                <a:cs typeface="Times New Roman" pitchFamily="18" charset="0"/>
              </a:rPr>
              <a:t>«Навчити дитину вчитися і досягати успіху, </a:t>
            </a:r>
            <a:br>
              <a:rPr lang="uk-UA" sz="2800" b="1" dirty="0">
                <a:latin typeface="Segoe Script" pitchFamily="34" charset="0"/>
                <a:cs typeface="Times New Roman" pitchFamily="18" charset="0"/>
              </a:rPr>
            </a:br>
            <a:r>
              <a:rPr lang="uk-UA" sz="2800" b="1" dirty="0">
                <a:latin typeface="Segoe Script" pitchFamily="34" charset="0"/>
                <a:cs typeface="Times New Roman" pitchFamily="18" charset="0"/>
              </a:rPr>
              <a:t>бо успіх – потужне джерело внутрішніх сил дитини,</a:t>
            </a:r>
            <a:br>
              <a:rPr lang="uk-UA" sz="2800" b="1" dirty="0">
                <a:latin typeface="Segoe Script" pitchFamily="34" charset="0"/>
                <a:cs typeface="Times New Roman" pitchFamily="18" charset="0"/>
              </a:rPr>
            </a:br>
            <a:r>
              <a:rPr lang="uk-UA" sz="2800" b="1" dirty="0">
                <a:latin typeface="Segoe Script" pitchFamily="34" charset="0"/>
                <a:cs typeface="Times New Roman" pitchFamily="18" charset="0"/>
              </a:rPr>
              <a:t>які породжують енергію для подолання життєвих труднощів.»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2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6"/>
          <p:cNvSpPr>
            <a:spLocks noChangeArrowheads="1" noChangeShapeType="1" noTextEdit="1"/>
          </p:cNvSpPr>
          <p:nvPr/>
        </p:nvSpPr>
        <p:spPr bwMode="auto">
          <a:xfrm>
            <a:off x="6228184" y="423567"/>
            <a:ext cx="3527425" cy="78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4E67C8"/>
              </a:solidFill>
              <a:latin typeface="Georgia"/>
            </a:endParaRPr>
          </a:p>
        </p:txBody>
      </p:sp>
      <p:sp>
        <p:nvSpPr>
          <p:cNvPr id="3080" name="WordArt 8"/>
          <p:cNvSpPr>
            <a:spLocks noChangeArrowheads="1" noChangeShapeType="1" noTextEdit="1"/>
          </p:cNvSpPr>
          <p:nvPr/>
        </p:nvSpPr>
        <p:spPr bwMode="auto">
          <a:xfrm>
            <a:off x="539367" y="2276872"/>
            <a:ext cx="8136704" cy="11521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uk-UA" sz="2800" kern="10" dirty="0">
              <a:ln w="9525">
                <a:solidFill>
                  <a:srgbClr val="B4DCFA">
                    <a:lumMod val="25000"/>
                  </a:srgbClr>
                </a:solidFill>
                <a:round/>
                <a:headEnd/>
                <a:tailEnd/>
              </a:ln>
              <a:solidFill>
                <a:srgbClr val="4E67C8"/>
              </a:solidFill>
              <a:latin typeface="Georgia"/>
            </a:endParaRPr>
          </a:p>
        </p:txBody>
      </p:sp>
      <p:sp>
        <p:nvSpPr>
          <p:cNvPr id="6148" name="WordArt 9"/>
          <p:cNvSpPr>
            <a:spLocks noChangeArrowheads="1" noChangeShapeType="1" noTextEdit="1"/>
          </p:cNvSpPr>
          <p:nvPr/>
        </p:nvSpPr>
        <p:spPr bwMode="auto">
          <a:xfrm>
            <a:off x="107950" y="4005263"/>
            <a:ext cx="8723313" cy="166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49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4E67C8"/>
              </a:solidFill>
              <a:latin typeface="Georgia"/>
            </a:endParaRPr>
          </a:p>
        </p:txBody>
      </p:sp>
      <p:sp>
        <p:nvSpPr>
          <p:cNvPr id="3085" name="WordArt 13"/>
          <p:cNvSpPr>
            <a:spLocks noChangeArrowheads="1" noChangeShapeType="1" noTextEdit="1"/>
          </p:cNvSpPr>
          <p:nvPr/>
        </p:nvSpPr>
        <p:spPr bwMode="auto">
          <a:xfrm>
            <a:off x="215008" y="426642"/>
            <a:ext cx="8928992" cy="1274166"/>
          </a:xfrm>
          <a:prstGeom prst="rect">
            <a:avLst/>
          </a:prstGeom>
        </p:spPr>
        <p:txBody>
          <a:bodyPr wrap="none" fromWordArt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uk-UA" sz="40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4E67C8"/>
              </a:solidFill>
              <a:latin typeface="Georgia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942433"/>
              </p:ext>
            </p:extLst>
          </p:nvPr>
        </p:nvGraphicFramePr>
        <p:xfrm>
          <a:off x="138573" y="1349017"/>
          <a:ext cx="8692691" cy="5217601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689011"/>
                <a:gridCol w="2808312"/>
                <a:gridCol w="3960440"/>
                <a:gridCol w="1234928"/>
              </a:tblGrid>
              <a:tr h="773301"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№ </a:t>
                      </a:r>
                      <a:r>
                        <a:rPr lang="uk-UA" sz="2000" dirty="0" err="1" smtClean="0"/>
                        <a:t>п.п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Призове</a:t>
                      </a:r>
                      <a:r>
                        <a:rPr lang="uk-UA" sz="2000" baseline="0" dirty="0" smtClean="0"/>
                        <a:t> м</a:t>
                      </a:r>
                      <a:r>
                        <a:rPr lang="uk-UA" sz="2000" dirty="0" smtClean="0"/>
                        <a:t>ісце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Прізвище</a:t>
                      </a:r>
                      <a:r>
                        <a:rPr lang="uk-UA" sz="2000" baseline="0" dirty="0" smtClean="0"/>
                        <a:t> учня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Клас</a:t>
                      </a:r>
                      <a:endParaRPr lang="ru-RU" sz="2000" dirty="0"/>
                    </a:p>
                  </a:txBody>
                  <a:tcPr/>
                </a:tc>
              </a:tr>
              <a:tr h="733838"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solidFill>
                            <a:srgbClr val="FFFF00"/>
                          </a:solidFill>
                        </a:rPr>
                        <a:t>І місце</a:t>
                      </a:r>
                      <a:r>
                        <a:rPr lang="uk-UA" sz="2000" dirty="0" smtClean="0"/>
                        <a:t> районна олімпіада з екології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err="1" smtClean="0"/>
                        <a:t>Коптєв</a:t>
                      </a:r>
                      <a:r>
                        <a:rPr lang="uk-UA" sz="2000" baseline="0" dirty="0" smtClean="0"/>
                        <a:t> Олександр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10</a:t>
                      </a:r>
                      <a:endParaRPr lang="ru-RU" sz="2000" dirty="0"/>
                    </a:p>
                  </a:txBody>
                  <a:tcPr/>
                </a:tc>
              </a:tr>
              <a:tr h="733838"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u="none" dirty="0" smtClean="0">
                          <a:solidFill>
                            <a:srgbClr val="FFFF00"/>
                          </a:solidFill>
                        </a:rPr>
                        <a:t>ІІ</a:t>
                      </a:r>
                      <a:r>
                        <a:rPr lang="uk-UA" sz="2000" b="1" dirty="0" smtClean="0">
                          <a:solidFill>
                            <a:srgbClr val="FFFF00"/>
                          </a:solidFill>
                        </a:rPr>
                        <a:t> місце </a:t>
                      </a:r>
                      <a:r>
                        <a:rPr lang="uk-UA" sz="2000" dirty="0" smtClean="0"/>
                        <a:t>районна олімпіада з екології</a:t>
                      </a:r>
                      <a:endParaRPr lang="ru-RU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err="1" smtClean="0"/>
                        <a:t>Чорноус</a:t>
                      </a:r>
                      <a:r>
                        <a:rPr lang="uk-UA" sz="2000" baseline="0" dirty="0" smtClean="0"/>
                        <a:t> Ілона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11</a:t>
                      </a:r>
                      <a:endParaRPr lang="ru-RU" sz="2000" dirty="0"/>
                    </a:p>
                  </a:txBody>
                  <a:tcPr/>
                </a:tc>
              </a:tr>
              <a:tr h="775110"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dirty="0" smtClean="0">
                          <a:solidFill>
                            <a:srgbClr val="FFFF00"/>
                          </a:solidFill>
                        </a:rPr>
                        <a:t>ІІ місце</a:t>
                      </a:r>
                      <a:r>
                        <a:rPr lang="uk-UA" sz="2000" dirty="0" smtClean="0"/>
                        <a:t> районна олімпіада з хімії</a:t>
                      </a:r>
                      <a:endParaRPr lang="ru-RU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 smtClean="0"/>
                        <a:t>Милославський</a:t>
                      </a:r>
                      <a:r>
                        <a:rPr lang="uk-UA" sz="2000" baseline="0" dirty="0" smtClean="0"/>
                        <a:t> Артур</a:t>
                      </a:r>
                      <a:endParaRPr lang="ru-RU" sz="2000" dirty="0" smtClean="0"/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9</a:t>
                      </a:r>
                      <a:endParaRPr lang="ru-RU" sz="2000" dirty="0"/>
                    </a:p>
                  </a:txBody>
                  <a:tcPr/>
                </a:tc>
              </a:tr>
              <a:tr h="733838"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solidFill>
                            <a:srgbClr val="FFFF00"/>
                          </a:solidFill>
                        </a:rPr>
                        <a:t>ІІ місце</a:t>
                      </a:r>
                      <a:r>
                        <a:rPr lang="uk-UA" sz="2000" dirty="0" smtClean="0"/>
                        <a:t> районна олімпіада з біології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err="1" smtClean="0"/>
                        <a:t>Русенко</a:t>
                      </a:r>
                      <a:r>
                        <a:rPr lang="uk-UA" sz="2000" baseline="0" dirty="0" smtClean="0"/>
                        <a:t> Софія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11</a:t>
                      </a:r>
                      <a:endParaRPr lang="ru-RU" sz="2000" dirty="0"/>
                    </a:p>
                  </a:txBody>
                  <a:tcPr/>
                </a:tc>
              </a:tr>
              <a:tr h="733838"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solidFill>
                            <a:srgbClr val="FFFF00"/>
                          </a:solidFill>
                        </a:rPr>
                        <a:t>ІІІ місце</a:t>
                      </a:r>
                      <a:r>
                        <a:rPr lang="uk-UA" sz="2000" dirty="0" smtClean="0"/>
                        <a:t> районна олімпіада з хімії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err="1" smtClean="0"/>
                        <a:t>Абрамов</a:t>
                      </a:r>
                      <a:r>
                        <a:rPr lang="uk-UA" sz="2000" baseline="0" dirty="0" smtClean="0"/>
                        <a:t> Сергій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7-А</a:t>
                      </a:r>
                      <a:endParaRPr lang="ru-RU" sz="2000" dirty="0"/>
                    </a:p>
                  </a:txBody>
                  <a:tcPr/>
                </a:tc>
              </a:tr>
              <a:tr h="733838"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6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dirty="0" smtClean="0">
                          <a:solidFill>
                            <a:srgbClr val="FFFF00"/>
                          </a:solidFill>
                        </a:rPr>
                        <a:t>ІІІ місце</a:t>
                      </a:r>
                      <a:r>
                        <a:rPr lang="uk-UA" sz="2000" dirty="0" smtClean="0"/>
                        <a:t> районна олімпіада з хімії</a:t>
                      </a:r>
                      <a:endParaRPr lang="ru-RU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Абрамова</a:t>
                      </a:r>
                      <a:r>
                        <a:rPr lang="uk-UA" sz="2000" baseline="0" dirty="0" smtClean="0"/>
                        <a:t> Юлія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7-А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 rot="752118">
            <a:off x="3087980" y="440547"/>
            <a:ext cx="48178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uk-UA" sz="4000" b="1" kern="0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ДОСЯГНЕННЯ</a:t>
            </a:r>
            <a:endParaRPr lang="ru-RU" sz="4000" b="1" kern="0" dirty="0">
              <a:ln w="1905"/>
              <a:gradFill>
                <a:gsLst>
                  <a:gs pos="0">
                    <a:srgbClr val="F14124">
                      <a:shade val="20000"/>
                      <a:satMod val="200000"/>
                    </a:srgbClr>
                  </a:gs>
                  <a:gs pos="78000">
                    <a:srgbClr val="F14124">
                      <a:tint val="90000"/>
                      <a:shade val="89000"/>
                      <a:satMod val="220000"/>
                    </a:srgbClr>
                  </a:gs>
                  <a:gs pos="100000">
                    <a:srgbClr val="F14124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2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6"/>
          <p:cNvSpPr>
            <a:spLocks noChangeArrowheads="1" noChangeShapeType="1" noTextEdit="1"/>
          </p:cNvSpPr>
          <p:nvPr/>
        </p:nvSpPr>
        <p:spPr bwMode="auto">
          <a:xfrm>
            <a:off x="6228184" y="423567"/>
            <a:ext cx="3527425" cy="78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4E67C8"/>
              </a:solidFill>
              <a:latin typeface="Georgia"/>
            </a:endParaRPr>
          </a:p>
        </p:txBody>
      </p:sp>
      <p:sp>
        <p:nvSpPr>
          <p:cNvPr id="3080" name="WordArt 8"/>
          <p:cNvSpPr>
            <a:spLocks noChangeArrowheads="1" noChangeShapeType="1" noTextEdit="1"/>
          </p:cNvSpPr>
          <p:nvPr/>
        </p:nvSpPr>
        <p:spPr bwMode="auto">
          <a:xfrm>
            <a:off x="393598" y="1882662"/>
            <a:ext cx="8136704" cy="11521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uk-UA" sz="2800" kern="10" dirty="0">
              <a:ln w="9525">
                <a:solidFill>
                  <a:srgbClr val="B4DCFA">
                    <a:lumMod val="25000"/>
                  </a:srgbClr>
                </a:solidFill>
                <a:round/>
                <a:headEnd/>
                <a:tailEnd/>
              </a:ln>
              <a:solidFill>
                <a:srgbClr val="4E67C8"/>
              </a:solidFill>
              <a:latin typeface="Georgia"/>
            </a:endParaRPr>
          </a:p>
        </p:txBody>
      </p:sp>
      <p:sp>
        <p:nvSpPr>
          <p:cNvPr id="6148" name="WordArt 9"/>
          <p:cNvSpPr>
            <a:spLocks noChangeArrowheads="1" noChangeShapeType="1" noTextEdit="1"/>
          </p:cNvSpPr>
          <p:nvPr/>
        </p:nvSpPr>
        <p:spPr bwMode="auto">
          <a:xfrm>
            <a:off x="107504" y="4077072"/>
            <a:ext cx="8723313" cy="166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49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4E67C8"/>
              </a:solidFill>
              <a:latin typeface="Georgia"/>
            </a:endParaRPr>
          </a:p>
        </p:txBody>
      </p:sp>
      <p:sp>
        <p:nvSpPr>
          <p:cNvPr id="3085" name="WordArt 13"/>
          <p:cNvSpPr>
            <a:spLocks noChangeArrowheads="1" noChangeShapeType="1" noTextEdit="1"/>
          </p:cNvSpPr>
          <p:nvPr/>
        </p:nvSpPr>
        <p:spPr bwMode="auto">
          <a:xfrm>
            <a:off x="107504" y="426642"/>
            <a:ext cx="8928992" cy="1274166"/>
          </a:xfrm>
          <a:prstGeom prst="rect">
            <a:avLst/>
          </a:prstGeom>
        </p:spPr>
        <p:txBody>
          <a:bodyPr wrap="none" fromWordArt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uk-UA" sz="40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4E67C8"/>
              </a:solidFill>
              <a:latin typeface="Georgia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393598" y="416976"/>
          <a:ext cx="8642898" cy="6180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Рисунок 11" descr="G:\P1130493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111" y="4995761"/>
            <a:ext cx="1846601" cy="1643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992" y="4995761"/>
            <a:ext cx="2016224" cy="16438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441" y="4995761"/>
            <a:ext cx="1907704" cy="164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73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6"/>
          <p:cNvSpPr>
            <a:spLocks noChangeArrowheads="1" noChangeShapeType="1" noTextEdit="1"/>
          </p:cNvSpPr>
          <p:nvPr/>
        </p:nvSpPr>
        <p:spPr bwMode="auto">
          <a:xfrm>
            <a:off x="6228184" y="423567"/>
            <a:ext cx="3527425" cy="78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4E67C8"/>
              </a:solidFill>
              <a:latin typeface="Georgia"/>
            </a:endParaRPr>
          </a:p>
        </p:txBody>
      </p:sp>
      <p:sp>
        <p:nvSpPr>
          <p:cNvPr id="3080" name="WordArt 8"/>
          <p:cNvSpPr>
            <a:spLocks noChangeArrowheads="1" noChangeShapeType="1" noTextEdit="1"/>
          </p:cNvSpPr>
          <p:nvPr/>
        </p:nvSpPr>
        <p:spPr bwMode="auto">
          <a:xfrm>
            <a:off x="393598" y="1882662"/>
            <a:ext cx="8136704" cy="11521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uk-UA" sz="2800" kern="10" dirty="0">
              <a:ln w="9525">
                <a:solidFill>
                  <a:srgbClr val="B4DCFA">
                    <a:lumMod val="25000"/>
                  </a:srgbClr>
                </a:solidFill>
                <a:round/>
                <a:headEnd/>
                <a:tailEnd/>
              </a:ln>
              <a:solidFill>
                <a:srgbClr val="4E67C8"/>
              </a:solidFill>
              <a:latin typeface="Georgia"/>
            </a:endParaRPr>
          </a:p>
        </p:txBody>
      </p:sp>
      <p:sp>
        <p:nvSpPr>
          <p:cNvPr id="6148" name="WordArt 9"/>
          <p:cNvSpPr>
            <a:spLocks noChangeArrowheads="1" noChangeShapeType="1" noTextEdit="1"/>
          </p:cNvSpPr>
          <p:nvPr/>
        </p:nvSpPr>
        <p:spPr bwMode="auto">
          <a:xfrm>
            <a:off x="107950" y="4005263"/>
            <a:ext cx="8723313" cy="166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49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4E67C8"/>
              </a:solidFill>
              <a:latin typeface="Georgia"/>
            </a:endParaRPr>
          </a:p>
        </p:txBody>
      </p:sp>
      <p:sp>
        <p:nvSpPr>
          <p:cNvPr id="3085" name="WordArt 13"/>
          <p:cNvSpPr>
            <a:spLocks noChangeArrowheads="1" noChangeShapeType="1" noTextEdit="1"/>
          </p:cNvSpPr>
          <p:nvPr/>
        </p:nvSpPr>
        <p:spPr bwMode="auto">
          <a:xfrm>
            <a:off x="107504" y="426642"/>
            <a:ext cx="8928992" cy="1274166"/>
          </a:xfrm>
          <a:prstGeom prst="rect">
            <a:avLst/>
          </a:prstGeom>
        </p:spPr>
        <p:txBody>
          <a:bodyPr wrap="none" fromWordArt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uk-UA" sz="40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4E67C8"/>
              </a:solidFill>
              <a:latin typeface="Georgia"/>
            </a:endParaRPr>
          </a:p>
        </p:txBody>
      </p:sp>
      <p:sp>
        <p:nvSpPr>
          <p:cNvPr id="6" name="Круглая лента лицом вверх 5"/>
          <p:cNvSpPr/>
          <p:nvPr/>
        </p:nvSpPr>
        <p:spPr>
          <a:xfrm rot="20258633">
            <a:off x="107950" y="655759"/>
            <a:ext cx="4027320" cy="1800200"/>
          </a:xfrm>
          <a:prstGeom prst="ellipseRibbon2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200" kern="0" noProof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ahoma"/>
              </a:rPr>
              <a:t>Проектна </a:t>
            </a:r>
            <a:endParaRPr kumimoji="0" lang="ru-RU" sz="2200" i="0" u="none" strike="noStrike" kern="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uLnTx/>
              <a:uFillTx/>
              <a:latin typeface="Tahoma"/>
            </a:endParaRPr>
          </a:p>
        </p:txBody>
      </p:sp>
      <p:sp>
        <p:nvSpPr>
          <p:cNvPr id="3" name="Круглая лента лицом вниз 2"/>
          <p:cNvSpPr/>
          <p:nvPr/>
        </p:nvSpPr>
        <p:spPr>
          <a:xfrm>
            <a:off x="2017681" y="2526038"/>
            <a:ext cx="4678382" cy="1562198"/>
          </a:xfrm>
          <a:prstGeom prst="ellipseRibbon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uk-UA" sz="2000" b="1" kern="0" dirty="0" smtClean="0">
                <a:solidFill>
                  <a:schemeClr val="tx1"/>
                </a:solidFill>
                <a:latin typeface="Tahoma"/>
              </a:rPr>
              <a:t>ІННОВАЦІЙНІ ТЕХНОЛОГІЇ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/>
            </a:endParaRPr>
          </a:p>
        </p:txBody>
      </p:sp>
      <p:sp>
        <p:nvSpPr>
          <p:cNvPr id="12" name="Круглая лента лицом вверх 11"/>
          <p:cNvSpPr/>
          <p:nvPr/>
        </p:nvSpPr>
        <p:spPr>
          <a:xfrm rot="9114052">
            <a:off x="4683548" y="4396045"/>
            <a:ext cx="4121247" cy="1800200"/>
          </a:xfrm>
          <a:prstGeom prst="ellipseRibbon2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i="0" u="none" strike="noStrike" kern="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uLnTx/>
              <a:uFillTx/>
              <a:latin typeface="Tahoma"/>
            </a:endParaRPr>
          </a:p>
        </p:txBody>
      </p:sp>
      <p:sp>
        <p:nvSpPr>
          <p:cNvPr id="14" name="Круглая лента лицом вверх 13"/>
          <p:cNvSpPr/>
          <p:nvPr/>
        </p:nvSpPr>
        <p:spPr>
          <a:xfrm rot="1220787">
            <a:off x="4667834" y="597492"/>
            <a:ext cx="4152082" cy="1800200"/>
          </a:xfrm>
          <a:prstGeom prst="ellipseRibbon2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sz="2200" kern="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ahoma"/>
              </a:rPr>
              <a:t>Особистісно</a:t>
            </a:r>
            <a:r>
              <a:rPr lang="uk-UA" sz="2200" kern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ahoma"/>
              </a:rPr>
              <a:t> орієнтованого навчання </a:t>
            </a:r>
            <a:endParaRPr lang="ru-RU" sz="2200" kern="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ahom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i="0" u="none" strike="noStrike" kern="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uLnTx/>
              <a:uFillTx/>
              <a:latin typeface="Tahoma"/>
            </a:endParaRPr>
          </a:p>
        </p:txBody>
      </p:sp>
      <p:sp>
        <p:nvSpPr>
          <p:cNvPr id="15" name="Круглая лента лицом вверх 14"/>
          <p:cNvSpPr/>
          <p:nvPr/>
        </p:nvSpPr>
        <p:spPr>
          <a:xfrm rot="12429997">
            <a:off x="133156" y="4452533"/>
            <a:ext cx="4027320" cy="1755739"/>
          </a:xfrm>
          <a:prstGeom prst="ellipseRibbon2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i="0" u="none" strike="noStrike" kern="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uLnTx/>
              <a:uFillTx/>
              <a:latin typeface="Tahoma"/>
            </a:endParaRPr>
          </a:p>
        </p:txBody>
      </p:sp>
      <p:sp>
        <p:nvSpPr>
          <p:cNvPr id="4" name="TextBox 3"/>
          <p:cNvSpPr txBox="1"/>
          <p:nvPr/>
        </p:nvSpPr>
        <p:spPr>
          <a:xfrm rot="20125375">
            <a:off x="6255819" y="5251016"/>
            <a:ext cx="1244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Ігрова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685982">
            <a:off x="1087119" y="4938516"/>
            <a:ext cx="200728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200" kern="0" dirty="0">
                <a:ln>
                  <a:solidFill>
                    <a:schemeClr val="tx1"/>
                  </a:solidFill>
                </a:ln>
                <a:latin typeface="Tahoma"/>
              </a:rPr>
              <a:t>Інтерактивне </a:t>
            </a:r>
            <a:endParaRPr lang="uk-UA" sz="2200" kern="0" dirty="0" smtClean="0">
              <a:ln>
                <a:solidFill>
                  <a:schemeClr val="tx1"/>
                </a:solidFill>
              </a:ln>
              <a:latin typeface="Tahoma"/>
            </a:endParaRPr>
          </a:p>
          <a:p>
            <a:pPr algn="ctr"/>
            <a:r>
              <a:rPr lang="uk-UA" sz="2200" kern="0" dirty="0" smtClean="0">
                <a:ln>
                  <a:solidFill>
                    <a:schemeClr val="tx1"/>
                  </a:solidFill>
                </a:ln>
                <a:latin typeface="Tahoma"/>
              </a:rPr>
              <a:t>навчання</a:t>
            </a:r>
            <a:endParaRPr lang="ru-RU" sz="2200" kern="0" dirty="0">
              <a:ln>
                <a:solidFill>
                  <a:schemeClr val="tx1"/>
                </a:solidFill>
              </a:ln>
              <a:latin typeface="Tahoma"/>
            </a:endParaRPr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2662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6"/>
          <p:cNvSpPr>
            <a:spLocks noChangeArrowheads="1" noChangeShapeType="1" noTextEdit="1"/>
          </p:cNvSpPr>
          <p:nvPr/>
        </p:nvSpPr>
        <p:spPr bwMode="auto">
          <a:xfrm>
            <a:off x="6228184" y="423567"/>
            <a:ext cx="3527425" cy="78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4E67C8"/>
              </a:solidFill>
              <a:latin typeface="Georgia"/>
            </a:endParaRPr>
          </a:p>
        </p:txBody>
      </p:sp>
      <p:sp>
        <p:nvSpPr>
          <p:cNvPr id="3080" name="WordArt 8"/>
          <p:cNvSpPr>
            <a:spLocks noChangeArrowheads="1" noChangeShapeType="1" noTextEdit="1"/>
          </p:cNvSpPr>
          <p:nvPr/>
        </p:nvSpPr>
        <p:spPr bwMode="auto">
          <a:xfrm>
            <a:off x="393598" y="1882662"/>
            <a:ext cx="8136704" cy="11521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uk-UA" sz="2800" kern="10" dirty="0">
              <a:ln w="9525">
                <a:solidFill>
                  <a:srgbClr val="B4DCFA">
                    <a:lumMod val="25000"/>
                  </a:srgbClr>
                </a:solidFill>
                <a:round/>
                <a:headEnd/>
                <a:tailEnd/>
              </a:ln>
              <a:solidFill>
                <a:srgbClr val="4E67C8"/>
              </a:solidFill>
              <a:latin typeface="Georgia"/>
            </a:endParaRPr>
          </a:p>
        </p:txBody>
      </p:sp>
      <p:sp>
        <p:nvSpPr>
          <p:cNvPr id="6148" name="WordArt 9"/>
          <p:cNvSpPr>
            <a:spLocks noChangeArrowheads="1" noChangeShapeType="1" noTextEdit="1"/>
          </p:cNvSpPr>
          <p:nvPr/>
        </p:nvSpPr>
        <p:spPr bwMode="auto">
          <a:xfrm>
            <a:off x="107504" y="4077072"/>
            <a:ext cx="8723313" cy="166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49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4E67C8"/>
              </a:solidFill>
              <a:latin typeface="Georgia"/>
            </a:endParaRPr>
          </a:p>
        </p:txBody>
      </p:sp>
      <p:sp>
        <p:nvSpPr>
          <p:cNvPr id="3085" name="WordArt 13"/>
          <p:cNvSpPr>
            <a:spLocks noChangeArrowheads="1" noChangeShapeType="1" noTextEdit="1"/>
          </p:cNvSpPr>
          <p:nvPr/>
        </p:nvSpPr>
        <p:spPr bwMode="auto">
          <a:xfrm>
            <a:off x="107504" y="426642"/>
            <a:ext cx="8928992" cy="1274166"/>
          </a:xfrm>
          <a:prstGeom prst="rect">
            <a:avLst/>
          </a:prstGeom>
        </p:spPr>
        <p:txBody>
          <a:bodyPr wrap="none" fromWordArt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uk-UA" sz="40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4E67C8"/>
              </a:solidFill>
              <a:latin typeface="Georgia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6313">
            <a:off x="4782276" y="1832984"/>
            <a:ext cx="3497560" cy="45811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51253">
            <a:off x="557242" y="772120"/>
            <a:ext cx="5221204" cy="401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40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6172">
            <a:off x="5068242" y="858316"/>
            <a:ext cx="3353544" cy="45091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1030">
            <a:off x="914508" y="1320857"/>
            <a:ext cx="2993504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63434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67544" y="2204864"/>
            <a:ext cx="7920880" cy="2664295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dirty="0" smtClean="0"/>
              <a:t>Нормативний документ «Оцінювання учнів 7 класів з біології» Лист МОН від 21.08.13 №12.22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dirty="0" smtClean="0"/>
              <a:t>Хімічні розваги. Київ шкільний світ 2007. </a:t>
            </a:r>
            <a:r>
              <a:rPr lang="uk-UA" dirty="0" err="1"/>
              <a:t>У</a:t>
            </a:r>
            <a:r>
              <a:rPr lang="uk-UA" dirty="0" err="1" smtClean="0"/>
              <a:t>поряд</a:t>
            </a:r>
            <a:r>
              <a:rPr lang="uk-UA" dirty="0" smtClean="0"/>
              <a:t>. Г. </a:t>
            </a:r>
            <a:r>
              <a:rPr lang="uk-UA" dirty="0" err="1" smtClean="0"/>
              <a:t>Мальченко</a:t>
            </a:r>
            <a:r>
              <a:rPr lang="uk-UA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dirty="0" smtClean="0"/>
              <a:t>Ляшко В. Технології інтерактивного навчання на </a:t>
            </a:r>
            <a:r>
              <a:rPr lang="uk-UA" dirty="0" err="1" smtClean="0"/>
              <a:t>уроках</a:t>
            </a:r>
            <a:r>
              <a:rPr lang="uk-UA" dirty="0" smtClean="0"/>
              <a:t> біології // Біологія і хімія в школі. 2004-№5 с.15-16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67544" y="548681"/>
            <a:ext cx="8352928" cy="1296144"/>
          </a:xfrm>
        </p:spPr>
        <p:txBody>
          <a:bodyPr/>
          <a:lstStyle/>
          <a:p>
            <a:r>
              <a:rPr lang="uk-UA" sz="4800" dirty="0" smtClean="0"/>
              <a:t>Опрацьована література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359139581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>
    <a:spDef>
      <a:spPr>
        <a:solidFill>
          <a:srgbClr val="33CCCC"/>
        </a:solidFill>
        <a:ln w="25400" cap="flat" cmpd="sng" algn="ctr">
          <a:solidFill>
            <a:srgbClr val="33CCCC">
              <a:shade val="50000"/>
            </a:srgbClr>
          </a:solidFill>
          <a:prstDash val="solid"/>
        </a:ln>
        <a:effectLst/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Tahoma"/>
            <a:ea typeface="+mn-ea"/>
            <a:cs typeface="+mn-cs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221</Words>
  <Application>Microsoft Office PowerPoint</Application>
  <PresentationFormat>Экран (4:3)</PresentationFormat>
  <Paragraphs>54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31" baseType="lpstr">
      <vt:lpstr>Arial</vt:lpstr>
      <vt:lpstr>Bookman Old Style</vt:lpstr>
      <vt:lpstr>Brush Script MT</vt:lpstr>
      <vt:lpstr>Calibri</vt:lpstr>
      <vt:lpstr>Cambria</vt:lpstr>
      <vt:lpstr>Franklin Gothic Book</vt:lpstr>
      <vt:lpstr>Franklin Gothic Heavy</vt:lpstr>
      <vt:lpstr>Franklin Gothic Medium</vt:lpstr>
      <vt:lpstr>FreesiaUPC</vt:lpstr>
      <vt:lpstr>Gabriola</vt:lpstr>
      <vt:lpstr>Georgia</vt:lpstr>
      <vt:lpstr>Gill Sans MT</vt:lpstr>
      <vt:lpstr>Monotype Corsiva</vt:lpstr>
      <vt:lpstr>Segoe Print</vt:lpstr>
      <vt:lpstr>Segoe Script</vt:lpstr>
      <vt:lpstr>Tahoma</vt:lpstr>
      <vt:lpstr>Times New Roman</vt:lpstr>
      <vt:lpstr>Trebuchet MS</vt:lpstr>
      <vt:lpstr>Wingdings</vt:lpstr>
      <vt:lpstr>Wingdings 3</vt:lpstr>
      <vt:lpstr>1_Воздушный поток</vt:lpstr>
      <vt:lpstr>Начальная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Опрацьована література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2701</cp:lastModifiedBy>
  <cp:revision>54</cp:revision>
  <dcterms:created xsi:type="dcterms:W3CDTF">2013-02-27T18:29:39Z</dcterms:created>
  <dcterms:modified xsi:type="dcterms:W3CDTF">2016-06-13T17:40:58Z</dcterms:modified>
</cp:coreProperties>
</file>