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3180-8C45-4F73-8ABC-C4144C93E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E08149-CFC1-4F95-BEE6-10BF484A2650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D2AD60-B64A-49E6-9AF9-C7DF2976F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Давиденко </a:t>
            </a:r>
            <a:r>
              <a:rPr lang="uk-UA" dirty="0"/>
              <a:t>А</a:t>
            </a:r>
            <a:r>
              <a:rPr lang="uk-UA" dirty="0" smtClean="0"/>
              <a:t>лла Юріївна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Вчитель музичного мистецтва </a:t>
            </a:r>
            <a:r>
              <a:rPr lang="uk-UA" dirty="0" err="1" smtClean="0"/>
              <a:t>Златопільської</a:t>
            </a:r>
            <a:r>
              <a:rPr lang="uk-UA" dirty="0" smtClean="0"/>
              <a:t> гімназії </a:t>
            </a:r>
            <a:r>
              <a:rPr lang="uk-UA" dirty="0" err="1" smtClean="0"/>
              <a:t>м.Новомиргорода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71" y="267869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Давиденко Алла Юріївна</a:t>
            </a:r>
            <a:endParaRPr lang="ru-RU" sz="3600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10" descr="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1" y="1071546"/>
            <a:ext cx="2643205" cy="3214710"/>
          </a:xfrm>
          <a:noFill/>
        </p:spPr>
      </p:pic>
      <p:sp>
        <p:nvSpPr>
          <p:cNvPr id="2051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7785" y="4295775"/>
            <a:ext cx="4040716" cy="1827610"/>
          </a:xfrm>
        </p:spPr>
        <p:txBody>
          <a:bodyPr>
            <a:normAutofit lnSpcReduction="10000"/>
          </a:bodyPr>
          <a:lstStyle/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uk-UA" sz="1600" i="1" smtClean="0"/>
              <a:t> </a:t>
            </a: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Кіровоградський державний педагогічний інститут ім.В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нниченка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Спеціальність – вчитель музики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        Стаж роботи-22р.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        Спеціаліст вищої категорії(2013р.)</a:t>
            </a:r>
            <a:endParaRPr lang="ru-RU" sz="14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sz="half" idx="3"/>
          </p:nvPr>
        </p:nvSpPr>
        <p:spPr>
          <a:xfrm>
            <a:off x="4643967" y="1628775"/>
            <a:ext cx="4038600" cy="4525566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b="1" i="1" smtClean="0">
                <a:latin typeface="Times New Roman" pitchFamily="18" charset="0"/>
                <a:cs typeface="Times New Roman" pitchFamily="18" charset="0"/>
              </a:rPr>
              <a:t>Моє кредо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Щоб світ цей на кращий змінити,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Щоб настала омріяна мить,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Мало тільки родитись і жити,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Мало вмерти і пам’ять лишить.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Треба зранку до праці вставати,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Знемагаючи втому і біль,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І долати, долати, долати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Бездуховність усіх поколінь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endParaRPr lang="uk-UA" sz="1400" i="1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b="1" i="1" smtClean="0">
                <a:latin typeface="Times New Roman" pitchFamily="18" charset="0"/>
                <a:cs typeface="Times New Roman" pitchFamily="18" charset="0"/>
              </a:rPr>
              <a:t>Проблемне питання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uk-UA" sz="1400" i="1" smtClean="0">
                <a:latin typeface="Times New Roman" pitchFamily="18" charset="0"/>
                <a:cs typeface="Times New Roman" pitchFamily="18" charset="0"/>
              </a:rPr>
              <a:t>Розвиток творчої уяви учнів засобами ейдотехніки</a:t>
            </a:r>
            <a:endParaRPr lang="ru-RU" sz="14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Участь у методичних заходах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Засідання районного методичного об’єднання вчителів художньо – естетичного циклу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Участь  у </a:t>
            </a:r>
            <a:r>
              <a:rPr lang="uk-UA" dirty="0" err="1" smtClean="0"/>
              <a:t>вебінарі</a:t>
            </a:r>
            <a:r>
              <a:rPr lang="uk-UA" dirty="0" smtClean="0"/>
              <a:t>  </a:t>
            </a:r>
            <a:r>
              <a:rPr lang="uk-UA" dirty="0" err="1" smtClean="0"/>
              <a:t>“Формування</a:t>
            </a:r>
            <a:r>
              <a:rPr lang="uk-UA" dirty="0" smtClean="0"/>
              <a:t> та розвиток ключових і предметних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учнів у ході реалізації освітньої галузі </a:t>
            </a:r>
            <a:r>
              <a:rPr lang="uk-UA" dirty="0" err="1" smtClean="0"/>
              <a:t>“Мистецтво”</a:t>
            </a:r>
            <a:r>
              <a:rPr lang="uk-UA" dirty="0" smtClean="0"/>
              <a:t> Державного стандарту базової і повної загальної середньої освіти.</a:t>
            </a:r>
            <a:endParaRPr lang="ru-RU" dirty="0"/>
          </a:p>
        </p:txBody>
      </p:sp>
      <p:pic>
        <p:nvPicPr>
          <p:cNvPr id="1027" name="Picture 3" descr="C:\Users\Давиденко\Desktop\худ.-ест.цикл\20160404_100222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5"/>
            <a:ext cx="3357585" cy="41434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Районний окружний </a:t>
            </a:r>
            <a:r>
              <a:rPr lang="uk-UA" dirty="0" smtClean="0"/>
              <a:t>семінар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 </a:t>
            </a:r>
            <a:r>
              <a:rPr lang="uk-UA" dirty="0" smtClean="0"/>
              <a:t>на базі загальноосвітньої школи І-ІІІ ст.№2</a:t>
            </a:r>
            <a:endParaRPr lang="ru-RU" dirty="0"/>
          </a:p>
        </p:txBody>
      </p:sp>
      <p:pic>
        <p:nvPicPr>
          <p:cNvPr id="2050" name="Picture 2" descr="C:\Users\Давиденко\Desktop\худ.-ест.цикл\20160414_085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357430"/>
            <a:ext cx="4038600" cy="341472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uk-UA" dirty="0" smtClean="0"/>
              <a:t>Виступ </a:t>
            </a:r>
            <a:r>
              <a:rPr lang="uk-UA" dirty="0" smtClean="0"/>
              <a:t>на тему :  </a:t>
            </a:r>
          </a:p>
          <a:p>
            <a:pPr>
              <a:buNone/>
            </a:pPr>
            <a:r>
              <a:rPr lang="uk-UA" dirty="0" smtClean="0"/>
              <a:t>” Метод проектів як один із шляхів розвитку творчої активності вчителів та учнів, формування предметних </a:t>
            </a:r>
            <a:r>
              <a:rPr lang="uk-UA" dirty="0" err="1" smtClean="0"/>
              <a:t>компетентностей”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Районний окружний семінар на базі </a:t>
            </a:r>
            <a:r>
              <a:rPr lang="uk-UA" dirty="0" err="1" smtClean="0"/>
              <a:t>Златопільської</a:t>
            </a:r>
            <a:r>
              <a:rPr lang="uk-UA" dirty="0" smtClean="0"/>
              <a:t> гімназії</a:t>
            </a:r>
            <a:endParaRPr lang="ru-RU" dirty="0"/>
          </a:p>
        </p:txBody>
      </p:sp>
      <p:pic>
        <p:nvPicPr>
          <p:cNvPr id="3074" name="Picture 2" descr="C:\Users\Давиденко\Desktop\фото семинару\P1140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Відкритий урок </a:t>
            </a:r>
            <a:r>
              <a:rPr lang="en-US" dirty="0" smtClean="0"/>
              <a:t> </a:t>
            </a:r>
            <a:r>
              <a:rPr lang="uk-UA" dirty="0" smtClean="0"/>
              <a:t>художньої культури </a:t>
            </a:r>
          </a:p>
          <a:p>
            <a:r>
              <a:rPr lang="uk-UA" dirty="0" smtClean="0"/>
              <a:t>в </a:t>
            </a:r>
            <a:r>
              <a:rPr lang="uk-UA" dirty="0" smtClean="0"/>
              <a:t>10 класі </a:t>
            </a:r>
            <a:r>
              <a:rPr lang="uk-UA" dirty="0" smtClean="0"/>
              <a:t> на тему:</a:t>
            </a:r>
          </a:p>
          <a:p>
            <a:r>
              <a:rPr lang="uk-UA" dirty="0" err="1" smtClean="0"/>
              <a:t>“Музичне</a:t>
            </a:r>
            <a:r>
              <a:rPr lang="uk-UA" dirty="0" smtClean="0"/>
              <a:t> </a:t>
            </a:r>
            <a:r>
              <a:rPr lang="uk-UA" dirty="0" smtClean="0"/>
              <a:t>виконавство та освіта в </a:t>
            </a:r>
            <a:r>
              <a:rPr lang="uk-UA" dirty="0" err="1" smtClean="0"/>
              <a:t>Україні”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Обласна науково – методична конференція КОІПП ім. В.</a:t>
            </a:r>
            <a:r>
              <a:rPr lang="uk-UA" dirty="0" err="1" smtClean="0"/>
              <a:t>Сухомлинськогго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“Модернізація</a:t>
            </a:r>
            <a:r>
              <a:rPr lang="uk-UA" dirty="0" smtClean="0"/>
              <a:t> та технологізація сучасного уроку: інноваційний підхід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Участь у обласному конкурсі розробок уроків 8 класу </a:t>
            </a:r>
            <a:r>
              <a:rPr lang="uk-UA" dirty="0" err="1" smtClean="0"/>
              <a:t>“Ідемо</a:t>
            </a:r>
            <a:r>
              <a:rPr lang="uk-UA" dirty="0" smtClean="0"/>
              <a:t> на </a:t>
            </a:r>
            <a:r>
              <a:rPr lang="uk-UA" dirty="0" err="1" smtClean="0"/>
              <a:t>урок”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Розробка  брошури для вчителів музичного мистецтва </a:t>
            </a:r>
            <a:r>
              <a:rPr lang="uk-UA" dirty="0" err="1" smtClean="0"/>
              <a:t>“Розвиток</a:t>
            </a:r>
            <a:r>
              <a:rPr lang="uk-UA" dirty="0" smtClean="0"/>
              <a:t> творчої уяви учнів засобами </a:t>
            </a:r>
            <a:r>
              <a:rPr lang="uk-UA" dirty="0" err="1" smtClean="0"/>
              <a:t>ейдотехніки”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C:\Documents and Settings\User\Рабочий стол\flag-of-ukraine-ua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4429132"/>
            <a:ext cx="7554329" cy="187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224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Давиденко Алла Юріївна</vt:lpstr>
      <vt:lpstr>Давиденко Алла Юріївна</vt:lpstr>
      <vt:lpstr>Участь у методичних заходах</vt:lpstr>
      <vt:lpstr>Районний окружний семінар  на базі загальноосвітньої школи І-ІІІ ст.№2</vt:lpstr>
      <vt:lpstr>Районний окружний семінар на базі Златопільської гімназії</vt:lpstr>
      <vt:lpstr>Обласна науково – методична конференція КОІПП ім. В.Сухомлинськогго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Давиденко Алла Юріївна</dc:title>
  <dc:creator>Давиденко</dc:creator>
  <cp:lastModifiedBy>Loner-XP</cp:lastModifiedBy>
  <cp:revision>2</cp:revision>
  <dcterms:created xsi:type="dcterms:W3CDTF">2016-06-14T08:38:54Z</dcterms:created>
  <dcterms:modified xsi:type="dcterms:W3CDTF">2016-06-15T19:40:08Z</dcterms:modified>
</cp:coreProperties>
</file>